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3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587" r:id="rId16"/>
    <p:sldId id="588" r:id="rId17"/>
    <p:sldId id="270" r:id="rId18"/>
    <p:sldId id="271" r:id="rId19"/>
    <p:sldId id="272" r:id="rId20"/>
    <p:sldId id="273" r:id="rId21"/>
    <p:sldId id="274" r:id="rId22"/>
    <p:sldId id="589" r:id="rId23"/>
    <p:sldId id="590" r:id="rId24"/>
    <p:sldId id="275" r:id="rId25"/>
    <p:sldId id="276" r:id="rId26"/>
    <p:sldId id="277" r:id="rId27"/>
    <p:sldId id="278" r:id="rId28"/>
    <p:sldId id="279" r:id="rId29"/>
    <p:sldId id="280" r:id="rId30"/>
    <p:sldId id="591" r:id="rId31"/>
    <p:sldId id="592" r:id="rId32"/>
    <p:sldId id="593" r:id="rId33"/>
    <p:sldId id="281" r:id="rId34"/>
    <p:sldId id="282" r:id="rId35"/>
    <p:sldId id="283" r:id="rId36"/>
    <p:sldId id="284" r:id="rId37"/>
    <p:sldId id="285" r:id="rId38"/>
    <p:sldId id="286" r:id="rId39"/>
    <p:sldId id="594" r:id="rId40"/>
    <p:sldId id="595" r:id="rId41"/>
    <p:sldId id="287" r:id="rId42"/>
    <p:sldId id="288" r:id="rId43"/>
    <p:sldId id="289" r:id="rId44"/>
    <p:sldId id="290" r:id="rId45"/>
    <p:sldId id="291" r:id="rId46"/>
    <p:sldId id="596" r:id="rId47"/>
    <p:sldId id="597" r:id="rId48"/>
    <p:sldId id="292" r:id="rId49"/>
    <p:sldId id="293" r:id="rId50"/>
    <p:sldId id="294" r:id="rId51"/>
    <p:sldId id="295" r:id="rId52"/>
    <p:sldId id="296" r:id="rId53"/>
    <p:sldId id="598" r:id="rId54"/>
    <p:sldId id="297" r:id="rId55"/>
    <p:sldId id="298" r:id="rId56"/>
    <p:sldId id="299" r:id="rId57"/>
    <p:sldId id="300" r:id="rId58"/>
    <p:sldId id="301" r:id="rId59"/>
    <p:sldId id="599" r:id="rId60"/>
    <p:sldId id="600" r:id="rId61"/>
    <p:sldId id="302" r:id="rId62"/>
    <p:sldId id="303" r:id="rId63"/>
    <p:sldId id="304" r:id="rId64"/>
    <p:sldId id="305" r:id="rId65"/>
    <p:sldId id="306" r:id="rId66"/>
    <p:sldId id="601" r:id="rId67"/>
    <p:sldId id="602" r:id="rId68"/>
    <p:sldId id="603" r:id="rId69"/>
    <p:sldId id="307" r:id="rId70"/>
    <p:sldId id="308" r:id="rId71"/>
    <p:sldId id="309" r:id="rId72"/>
    <p:sldId id="310" r:id="rId73"/>
    <p:sldId id="311" r:id="rId74"/>
    <p:sldId id="604" r:id="rId75"/>
    <p:sldId id="605" r:id="rId76"/>
    <p:sldId id="312" r:id="rId77"/>
    <p:sldId id="313" r:id="rId78"/>
    <p:sldId id="314" r:id="rId79"/>
    <p:sldId id="315" r:id="rId80"/>
    <p:sldId id="316" r:id="rId81"/>
    <p:sldId id="606" r:id="rId82"/>
    <p:sldId id="607" r:id="rId83"/>
    <p:sldId id="317" r:id="rId84"/>
    <p:sldId id="318" r:id="rId85"/>
    <p:sldId id="319" r:id="rId86"/>
    <p:sldId id="320" r:id="rId87"/>
    <p:sldId id="321" r:id="rId88"/>
    <p:sldId id="608" r:id="rId89"/>
    <p:sldId id="609" r:id="rId90"/>
    <p:sldId id="610" r:id="rId91"/>
    <p:sldId id="322" r:id="rId92"/>
    <p:sldId id="323" r:id="rId93"/>
    <p:sldId id="324" r:id="rId94"/>
    <p:sldId id="325" r:id="rId95"/>
    <p:sldId id="326" r:id="rId96"/>
    <p:sldId id="327" r:id="rId97"/>
    <p:sldId id="611" r:id="rId98"/>
    <p:sldId id="612" r:id="rId99"/>
    <p:sldId id="613" r:id="rId100"/>
    <p:sldId id="328" r:id="rId101"/>
    <p:sldId id="329" r:id="rId102"/>
    <p:sldId id="330" r:id="rId103"/>
    <p:sldId id="331" r:id="rId104"/>
    <p:sldId id="614" r:id="rId105"/>
    <p:sldId id="615" r:id="rId106"/>
    <p:sldId id="332" r:id="rId107"/>
    <p:sldId id="333" r:id="rId108"/>
    <p:sldId id="334" r:id="rId109"/>
    <p:sldId id="335" r:id="rId110"/>
    <p:sldId id="616" r:id="rId111"/>
    <p:sldId id="617" r:id="rId112"/>
    <p:sldId id="336" r:id="rId113"/>
    <p:sldId id="337" r:id="rId114"/>
    <p:sldId id="338" r:id="rId115"/>
    <p:sldId id="339" r:id="rId116"/>
    <p:sldId id="618" r:id="rId117"/>
    <p:sldId id="619" r:id="rId118"/>
    <p:sldId id="340" r:id="rId119"/>
    <p:sldId id="341" r:id="rId120"/>
    <p:sldId id="342" r:id="rId121"/>
    <p:sldId id="343" r:id="rId122"/>
    <p:sldId id="344" r:id="rId123"/>
    <p:sldId id="620" r:id="rId124"/>
    <p:sldId id="621" r:id="rId125"/>
    <p:sldId id="345" r:id="rId126"/>
    <p:sldId id="346" r:id="rId127"/>
    <p:sldId id="347" r:id="rId128"/>
    <p:sldId id="348" r:id="rId129"/>
    <p:sldId id="349" r:id="rId130"/>
    <p:sldId id="622" r:id="rId131"/>
    <p:sldId id="623" r:id="rId132"/>
    <p:sldId id="350" r:id="rId133"/>
    <p:sldId id="351" r:id="rId134"/>
    <p:sldId id="352" r:id="rId135"/>
    <p:sldId id="353" r:id="rId136"/>
    <p:sldId id="354" r:id="rId137"/>
    <p:sldId id="624" r:id="rId138"/>
    <p:sldId id="625" r:id="rId139"/>
    <p:sldId id="355" r:id="rId140"/>
    <p:sldId id="356" r:id="rId141"/>
    <p:sldId id="357" r:id="rId142"/>
    <p:sldId id="358" r:id="rId143"/>
    <p:sldId id="359" r:id="rId144"/>
    <p:sldId id="626" r:id="rId145"/>
    <p:sldId id="627" r:id="rId146"/>
    <p:sldId id="360" r:id="rId147"/>
    <p:sldId id="361" r:id="rId148"/>
    <p:sldId id="362" r:id="rId149"/>
    <p:sldId id="363" r:id="rId150"/>
    <p:sldId id="364" r:id="rId151"/>
    <p:sldId id="628" r:id="rId152"/>
    <p:sldId id="629" r:id="rId153"/>
    <p:sldId id="365" r:id="rId154"/>
    <p:sldId id="366" r:id="rId155"/>
    <p:sldId id="367" r:id="rId156"/>
    <p:sldId id="368" r:id="rId157"/>
    <p:sldId id="369" r:id="rId158"/>
    <p:sldId id="630" r:id="rId159"/>
    <p:sldId id="631" r:id="rId160"/>
    <p:sldId id="370" r:id="rId161"/>
    <p:sldId id="371" r:id="rId162"/>
    <p:sldId id="372" r:id="rId163"/>
    <p:sldId id="373" r:id="rId164"/>
    <p:sldId id="632" r:id="rId165"/>
    <p:sldId id="633" r:id="rId166"/>
    <p:sldId id="374" r:id="rId167"/>
    <p:sldId id="375" r:id="rId168"/>
    <p:sldId id="376" r:id="rId169"/>
    <p:sldId id="377" r:id="rId170"/>
    <p:sldId id="378" r:id="rId171"/>
    <p:sldId id="634" r:id="rId172"/>
    <p:sldId id="635" r:id="rId173"/>
    <p:sldId id="380" r:id="rId174"/>
    <p:sldId id="381" r:id="rId175"/>
    <p:sldId id="382" r:id="rId176"/>
    <p:sldId id="383" r:id="rId177"/>
    <p:sldId id="384" r:id="rId178"/>
    <p:sldId id="385" r:id="rId179"/>
    <p:sldId id="636" r:id="rId180"/>
    <p:sldId id="637" r:id="rId181"/>
    <p:sldId id="386" r:id="rId182"/>
    <p:sldId id="387" r:id="rId183"/>
    <p:sldId id="388" r:id="rId184"/>
    <p:sldId id="389" r:id="rId185"/>
    <p:sldId id="390" r:id="rId186"/>
    <p:sldId id="638" r:id="rId187"/>
    <p:sldId id="639" r:id="rId188"/>
    <p:sldId id="391" r:id="rId189"/>
    <p:sldId id="392" r:id="rId190"/>
    <p:sldId id="393" r:id="rId191"/>
    <p:sldId id="394" r:id="rId192"/>
    <p:sldId id="395" r:id="rId193"/>
    <p:sldId id="396" r:id="rId194"/>
    <p:sldId id="640" r:id="rId195"/>
    <p:sldId id="641" r:id="rId196"/>
    <p:sldId id="397" r:id="rId197"/>
    <p:sldId id="398" r:id="rId198"/>
    <p:sldId id="399" r:id="rId199"/>
    <p:sldId id="400" r:id="rId200"/>
    <p:sldId id="401" r:id="rId201"/>
    <p:sldId id="642" r:id="rId202"/>
    <p:sldId id="643" r:id="rId203"/>
    <p:sldId id="402" r:id="rId204"/>
    <p:sldId id="403" r:id="rId205"/>
    <p:sldId id="404" r:id="rId206"/>
    <p:sldId id="405" r:id="rId207"/>
    <p:sldId id="406" r:id="rId208"/>
    <p:sldId id="644" r:id="rId209"/>
    <p:sldId id="645" r:id="rId210"/>
    <p:sldId id="407" r:id="rId211"/>
    <p:sldId id="408" r:id="rId212"/>
    <p:sldId id="409" r:id="rId213"/>
    <p:sldId id="410" r:id="rId214"/>
    <p:sldId id="411" r:id="rId215"/>
    <p:sldId id="646" r:id="rId216"/>
    <p:sldId id="647" r:id="rId217"/>
    <p:sldId id="648" r:id="rId218"/>
    <p:sldId id="412" r:id="rId219"/>
    <p:sldId id="413" r:id="rId220"/>
    <p:sldId id="414" r:id="rId221"/>
    <p:sldId id="415" r:id="rId222"/>
    <p:sldId id="416" r:id="rId223"/>
    <p:sldId id="649" r:id="rId224"/>
    <p:sldId id="650" r:id="rId225"/>
    <p:sldId id="417" r:id="rId226"/>
    <p:sldId id="418" r:id="rId227"/>
    <p:sldId id="419" r:id="rId228"/>
    <p:sldId id="420" r:id="rId229"/>
    <p:sldId id="421" r:id="rId230"/>
    <p:sldId id="422" r:id="rId231"/>
    <p:sldId id="651" r:id="rId232"/>
    <p:sldId id="652" r:id="rId233"/>
    <p:sldId id="423" r:id="rId234"/>
    <p:sldId id="424" r:id="rId235"/>
    <p:sldId id="425" r:id="rId236"/>
    <p:sldId id="426" r:id="rId237"/>
    <p:sldId id="427" r:id="rId238"/>
    <p:sldId id="653" r:id="rId239"/>
    <p:sldId id="654" r:id="rId240"/>
    <p:sldId id="428" r:id="rId241"/>
    <p:sldId id="429" r:id="rId242"/>
    <p:sldId id="430" r:id="rId243"/>
    <p:sldId id="431" r:id="rId244"/>
    <p:sldId id="655" r:id="rId245"/>
    <p:sldId id="656" r:id="rId246"/>
    <p:sldId id="657" r:id="rId247"/>
    <p:sldId id="436" r:id="rId248"/>
    <p:sldId id="437" r:id="rId249"/>
    <p:sldId id="438" r:id="rId250"/>
    <p:sldId id="439" r:id="rId251"/>
    <p:sldId id="658" r:id="rId252"/>
    <p:sldId id="659" r:id="rId253"/>
    <p:sldId id="440" r:id="rId254"/>
    <p:sldId id="441" r:id="rId255"/>
    <p:sldId id="442" r:id="rId256"/>
    <p:sldId id="443" r:id="rId257"/>
    <p:sldId id="660" r:id="rId258"/>
    <p:sldId id="661" r:id="rId259"/>
    <p:sldId id="662" r:id="rId260"/>
    <p:sldId id="444" r:id="rId261"/>
    <p:sldId id="445" r:id="rId262"/>
    <p:sldId id="446" r:id="rId263"/>
    <p:sldId id="447" r:id="rId264"/>
    <p:sldId id="448" r:id="rId265"/>
    <p:sldId id="663" r:id="rId266"/>
    <p:sldId id="664" r:id="rId267"/>
    <p:sldId id="449" r:id="rId268"/>
    <p:sldId id="450" r:id="rId269"/>
    <p:sldId id="451" r:id="rId270"/>
    <p:sldId id="665" r:id="rId271"/>
    <p:sldId id="666" r:id="rId272"/>
    <p:sldId id="452" r:id="rId273"/>
    <p:sldId id="453" r:id="rId274"/>
    <p:sldId id="454" r:id="rId275"/>
    <p:sldId id="455" r:id="rId276"/>
    <p:sldId id="667" r:id="rId277"/>
    <p:sldId id="668" r:id="rId278"/>
    <p:sldId id="669" r:id="rId279"/>
    <p:sldId id="456" r:id="rId280"/>
    <p:sldId id="457" r:id="rId281"/>
    <p:sldId id="458" r:id="rId282"/>
    <p:sldId id="459" r:id="rId283"/>
    <p:sldId id="460" r:id="rId284"/>
    <p:sldId id="670" r:id="rId285"/>
    <p:sldId id="671" r:id="rId286"/>
    <p:sldId id="461" r:id="rId287"/>
    <p:sldId id="462" r:id="rId288"/>
    <p:sldId id="523" r:id="rId289"/>
    <p:sldId id="524" r:id="rId290"/>
    <p:sldId id="525" r:id="rId291"/>
    <p:sldId id="672" r:id="rId292"/>
    <p:sldId id="673" r:id="rId293"/>
    <p:sldId id="526" r:id="rId294"/>
    <p:sldId id="527" r:id="rId295"/>
    <p:sldId id="528" r:id="rId296"/>
    <p:sldId id="529" r:id="rId297"/>
    <p:sldId id="674" r:id="rId298"/>
    <p:sldId id="675" r:id="rId299"/>
    <p:sldId id="530" r:id="rId300"/>
    <p:sldId id="531" r:id="rId301"/>
    <p:sldId id="532" r:id="rId302"/>
    <p:sldId id="533" r:id="rId303"/>
    <p:sldId id="676" r:id="rId304"/>
    <p:sldId id="677" r:id="rId305"/>
    <p:sldId id="534" r:id="rId306"/>
    <p:sldId id="535" r:id="rId307"/>
    <p:sldId id="536" r:id="rId308"/>
    <p:sldId id="537" r:id="rId309"/>
    <p:sldId id="538" r:id="rId310"/>
    <p:sldId id="678" r:id="rId311"/>
    <p:sldId id="679" r:id="rId312"/>
    <p:sldId id="539" r:id="rId313"/>
    <p:sldId id="540" r:id="rId314"/>
    <p:sldId id="541" r:id="rId315"/>
    <p:sldId id="680" r:id="rId316"/>
    <p:sldId id="542" r:id="rId317"/>
    <p:sldId id="543" r:id="rId318"/>
    <p:sldId id="544" r:id="rId319"/>
    <p:sldId id="545" r:id="rId320"/>
    <p:sldId id="681" r:id="rId321"/>
    <p:sldId id="682" r:id="rId322"/>
    <p:sldId id="546" r:id="rId323"/>
    <p:sldId id="547" r:id="rId324"/>
    <p:sldId id="548" r:id="rId325"/>
    <p:sldId id="549" r:id="rId326"/>
    <p:sldId id="550" r:id="rId327"/>
    <p:sldId id="551" r:id="rId328"/>
    <p:sldId id="683" r:id="rId329"/>
    <p:sldId id="684" r:id="rId330"/>
    <p:sldId id="685" r:id="rId331"/>
    <p:sldId id="686" r:id="rId332"/>
    <p:sldId id="552" r:id="rId333"/>
    <p:sldId id="553" r:id="rId334"/>
    <p:sldId id="554" r:id="rId335"/>
    <p:sldId id="555" r:id="rId336"/>
    <p:sldId id="556" r:id="rId337"/>
    <p:sldId id="687" r:id="rId338"/>
    <p:sldId id="688" r:id="rId339"/>
    <p:sldId id="689" r:id="rId340"/>
    <p:sldId id="557" r:id="rId341"/>
    <p:sldId id="558" r:id="rId342"/>
    <p:sldId id="559" r:id="rId343"/>
    <p:sldId id="560" r:id="rId344"/>
    <p:sldId id="690" r:id="rId345"/>
    <p:sldId id="691" r:id="rId346"/>
    <p:sldId id="561" r:id="rId347"/>
    <p:sldId id="562" r:id="rId348"/>
    <p:sldId id="563" r:id="rId349"/>
    <p:sldId id="564" r:id="rId350"/>
    <p:sldId id="565" r:id="rId351"/>
    <p:sldId id="692" r:id="rId352"/>
    <p:sldId id="693" r:id="rId353"/>
    <p:sldId id="566" r:id="rId354"/>
    <p:sldId id="567" r:id="rId355"/>
    <p:sldId id="568" r:id="rId356"/>
    <p:sldId id="569" r:id="rId357"/>
    <p:sldId id="694" r:id="rId358"/>
    <p:sldId id="695" r:id="rId359"/>
    <p:sldId id="570" r:id="rId360"/>
    <p:sldId id="571" r:id="rId361"/>
    <p:sldId id="572" r:id="rId362"/>
    <p:sldId id="573" r:id="rId363"/>
    <p:sldId id="696" r:id="rId364"/>
    <p:sldId id="697" r:id="rId365"/>
    <p:sldId id="574" r:id="rId366"/>
    <p:sldId id="575" r:id="rId367"/>
    <p:sldId id="576" r:id="rId368"/>
    <p:sldId id="577" r:id="rId369"/>
    <p:sldId id="700" r:id="rId370"/>
    <p:sldId id="701" r:id="rId371"/>
    <p:sldId id="702" r:id="rId372"/>
    <p:sldId id="582" r:id="rId373"/>
    <p:sldId id="583" r:id="rId374"/>
    <p:sldId id="584" r:id="rId375"/>
    <p:sldId id="585" r:id="rId376"/>
    <p:sldId id="703" r:id="rId377"/>
    <p:sldId id="704" r:id="rId378"/>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نمط متوسط 2 - تميي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p:cViewPr varScale="1">
        <p:scale>
          <a:sx n="68" d="100"/>
          <a:sy n="68" d="100"/>
        </p:scale>
        <p:origin x="720"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notesMaster" Target="notesMasters/notesMaster1.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presProps" Target="presProp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viewProps" Target="viewProp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60A3A5F1-FD81-497E-967B-47C90596EAC5}" type="datetimeFigureOut">
              <a:rPr lang="ar-SA" smtClean="0"/>
              <a:t>20/05/1439</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16E82010-0DC6-44A3-8174-23647BD809F9}" type="slidenum">
              <a:rPr lang="ar-SA" smtClean="0"/>
              <a:t>‹#›</a:t>
            </a:fld>
            <a:endParaRPr lang="ar-SA"/>
          </a:p>
        </p:txBody>
      </p:sp>
    </p:spTree>
    <p:extLst>
      <p:ext uri="{BB962C8B-B14F-4D97-AF65-F5344CB8AC3E}">
        <p14:creationId xmlns:p14="http://schemas.microsoft.com/office/powerpoint/2010/main" val="210794615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16E82010-0DC6-44A3-8174-23647BD809F9}" type="slidenum">
              <a:rPr lang="ar-SA" smtClean="0"/>
              <a:t>3</a:t>
            </a:fld>
            <a:endParaRPr lang="ar-SA"/>
          </a:p>
        </p:txBody>
      </p:sp>
    </p:spTree>
    <p:extLst>
      <p:ext uri="{BB962C8B-B14F-4D97-AF65-F5344CB8AC3E}">
        <p14:creationId xmlns:p14="http://schemas.microsoft.com/office/powerpoint/2010/main" val="1839308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16E82010-0DC6-44A3-8174-23647BD809F9}" type="slidenum">
              <a:rPr lang="ar-SA" smtClean="0"/>
              <a:t>15</a:t>
            </a:fld>
            <a:endParaRPr lang="ar-SA"/>
          </a:p>
        </p:txBody>
      </p:sp>
    </p:spTree>
    <p:extLst>
      <p:ext uri="{BB962C8B-B14F-4D97-AF65-F5344CB8AC3E}">
        <p14:creationId xmlns:p14="http://schemas.microsoft.com/office/powerpoint/2010/main" val="345103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16E82010-0DC6-44A3-8174-23647BD809F9}" type="slidenum">
              <a:rPr lang="ar-SA" smtClean="0"/>
              <a:t>22</a:t>
            </a:fld>
            <a:endParaRPr lang="ar-SA"/>
          </a:p>
        </p:txBody>
      </p:sp>
    </p:spTree>
    <p:extLst>
      <p:ext uri="{BB962C8B-B14F-4D97-AF65-F5344CB8AC3E}">
        <p14:creationId xmlns:p14="http://schemas.microsoft.com/office/powerpoint/2010/main" val="397031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16E82010-0DC6-44A3-8174-23647BD809F9}" type="slidenum">
              <a:rPr lang="ar-SA" smtClean="0"/>
              <a:t>23</a:t>
            </a:fld>
            <a:endParaRPr lang="ar-SA"/>
          </a:p>
        </p:txBody>
      </p:sp>
    </p:spTree>
    <p:extLst>
      <p:ext uri="{BB962C8B-B14F-4D97-AF65-F5344CB8AC3E}">
        <p14:creationId xmlns:p14="http://schemas.microsoft.com/office/powerpoint/2010/main" val="90202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16E82010-0DC6-44A3-8174-23647BD809F9}" type="slidenum">
              <a:rPr lang="ar-SA" smtClean="0"/>
              <a:t>81</a:t>
            </a:fld>
            <a:endParaRPr lang="ar-SA"/>
          </a:p>
        </p:txBody>
      </p:sp>
    </p:spTree>
    <p:extLst>
      <p:ext uri="{BB962C8B-B14F-4D97-AF65-F5344CB8AC3E}">
        <p14:creationId xmlns:p14="http://schemas.microsoft.com/office/powerpoint/2010/main" val="536442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r>
              <a:rPr lang="ar-SA" dirty="0" smtClean="0"/>
              <a:t> </a:t>
            </a:r>
            <a:endParaRPr lang="ar-SA" dirty="0"/>
          </a:p>
        </p:txBody>
      </p:sp>
      <p:sp>
        <p:nvSpPr>
          <p:cNvPr id="4" name="عنصر نائب لرقم الشريحة 3"/>
          <p:cNvSpPr>
            <a:spLocks noGrp="1"/>
          </p:cNvSpPr>
          <p:nvPr>
            <p:ph type="sldNum" sz="quarter" idx="10"/>
          </p:nvPr>
        </p:nvSpPr>
        <p:spPr/>
        <p:txBody>
          <a:bodyPr/>
          <a:lstStyle/>
          <a:p>
            <a:fld id="{16E82010-0DC6-44A3-8174-23647BD809F9}" type="slidenum">
              <a:rPr lang="ar-SA" smtClean="0"/>
              <a:t>144</a:t>
            </a:fld>
            <a:endParaRPr lang="ar-SA"/>
          </a:p>
        </p:txBody>
      </p:sp>
    </p:spTree>
    <p:extLst>
      <p:ext uri="{BB962C8B-B14F-4D97-AF65-F5344CB8AC3E}">
        <p14:creationId xmlns:p14="http://schemas.microsoft.com/office/powerpoint/2010/main" val="3301629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p:cNvSpPr>
            <a:spLocks noGrp="1"/>
          </p:cNvSpPr>
          <p:nvPr>
            <p:ph type="ctrTitle"/>
          </p:nvPr>
        </p:nvSpPr>
        <p:spPr>
          <a:xfrm>
            <a:off x="685800" y="2130425"/>
            <a:ext cx="7772400" cy="1470025"/>
          </a:xfrm>
        </p:spPr>
        <p:txBody>
          <a:bodyPr/>
          <a:lstStyle/>
          <a:p>
            <a:r>
              <a:rPr lang="ar-SA" smtClean="0"/>
              <a:t>انقر لتحرير نمط العنوان الرئيسي</a:t>
            </a:r>
            <a:endParaRPr lang="ar-SA"/>
          </a:p>
        </p:txBody>
      </p:sp>
      <p:sp>
        <p:nvSpPr>
          <p:cNvPr id="3" name="عنوان فرعي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ar-SA" smtClean="0"/>
              <a:t>انقر لتحرير نمط العنوان الثانوي الرئيسي</a:t>
            </a:r>
            <a:endParaRPr lang="ar-SA"/>
          </a:p>
        </p:txBody>
      </p:sp>
      <p:sp>
        <p:nvSpPr>
          <p:cNvPr id="4" name="عنصر نائب للتاريخ 3"/>
          <p:cNvSpPr>
            <a:spLocks noGrp="1"/>
          </p:cNvSpPr>
          <p:nvPr>
            <p:ph type="dt" sz="half" idx="10"/>
          </p:nvPr>
        </p:nvSpPr>
        <p:spPr/>
        <p:txBody>
          <a:bodyPr/>
          <a:lstStyle/>
          <a:p>
            <a:fld id="{983DBE79-2076-451E-ABDE-01BFF9535D7D}" type="datetimeFigureOut">
              <a:rPr lang="ar-SA" smtClean="0"/>
              <a:t>20/05/1439</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42106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ar-SA"/>
          </a:p>
        </p:txBody>
      </p:sp>
      <p:sp>
        <p:nvSpPr>
          <p:cNvPr id="3" name="عنصر نائب للعنوان العمودي 2"/>
          <p:cNvSpPr>
            <a:spLocks noGrp="1"/>
          </p:cNvSpPr>
          <p:nvPr>
            <p:ph type="body" orient="vert" idx="1"/>
          </p:nvPr>
        </p:nvSpPr>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4" name="عنصر نائب للتاريخ 3"/>
          <p:cNvSpPr>
            <a:spLocks noGrp="1"/>
          </p:cNvSpPr>
          <p:nvPr>
            <p:ph type="dt" sz="half" idx="10"/>
          </p:nvPr>
        </p:nvSpPr>
        <p:spPr/>
        <p:txBody>
          <a:bodyPr/>
          <a:lstStyle/>
          <a:p>
            <a:fld id="{983DBE79-2076-451E-ABDE-01BFF9535D7D}" type="datetimeFigureOut">
              <a:rPr lang="ar-SA" smtClean="0"/>
              <a:t>20/05/1439</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1158164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lang="ar-SA" smtClean="0"/>
              <a:t>انقر لتحرير نمط العنوان الرئيسي</a:t>
            </a:r>
            <a:endParaRPr lang="ar-SA"/>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4" name="عنصر نائب للتاريخ 3"/>
          <p:cNvSpPr>
            <a:spLocks noGrp="1"/>
          </p:cNvSpPr>
          <p:nvPr>
            <p:ph type="dt" sz="half" idx="10"/>
          </p:nvPr>
        </p:nvSpPr>
        <p:spPr/>
        <p:txBody>
          <a:bodyPr/>
          <a:lstStyle/>
          <a:p>
            <a:fld id="{983DBE79-2076-451E-ABDE-01BFF9535D7D}" type="datetimeFigureOut">
              <a:rPr lang="ar-SA" smtClean="0"/>
              <a:t>20/05/1439</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337455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ar-SA"/>
          </a:p>
        </p:txBody>
      </p:sp>
      <p:sp>
        <p:nvSpPr>
          <p:cNvPr id="3" name="عنصر نائب للمحتوى 2"/>
          <p:cNvSpPr>
            <a:spLocks noGrp="1"/>
          </p:cNvSpPr>
          <p:nvPr>
            <p:ph idx="1"/>
          </p:nvPr>
        </p:nvSpPr>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4" name="عنصر نائب للتاريخ 3"/>
          <p:cNvSpPr>
            <a:spLocks noGrp="1"/>
          </p:cNvSpPr>
          <p:nvPr>
            <p:ph type="dt" sz="half" idx="10"/>
          </p:nvPr>
        </p:nvSpPr>
        <p:spPr/>
        <p:txBody>
          <a:bodyPr/>
          <a:lstStyle/>
          <a:p>
            <a:fld id="{983DBE79-2076-451E-ABDE-01BFF9535D7D}" type="datetimeFigureOut">
              <a:rPr lang="ar-SA" smtClean="0"/>
              <a:t>20/05/1439</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69047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p:cNvSpPr>
            <a:spLocks noGrp="1"/>
          </p:cNvSpPr>
          <p:nvPr>
            <p:ph type="title"/>
          </p:nvPr>
        </p:nvSpPr>
        <p:spPr>
          <a:xfrm>
            <a:off x="722313" y="4406900"/>
            <a:ext cx="7772400" cy="1362075"/>
          </a:xfrm>
        </p:spPr>
        <p:txBody>
          <a:bodyPr anchor="t"/>
          <a:lstStyle>
            <a:lvl1pPr algn="r">
              <a:defRPr sz="4000" b="1" cap="all"/>
            </a:lvl1pPr>
          </a:lstStyle>
          <a:p>
            <a:r>
              <a:rPr lang="ar-SA" smtClean="0"/>
              <a:t>انقر لتحرير نمط العنوان الرئيسي</a:t>
            </a:r>
            <a:endParaRPr lang="ar-SA"/>
          </a:p>
        </p:txBody>
      </p:sp>
      <p:sp>
        <p:nvSpPr>
          <p:cNvPr id="3" name="عنصر نائب للنص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smtClean="0"/>
              <a:t>انقر لتحرير أنماط النص الرئيسي</a:t>
            </a:r>
          </a:p>
        </p:txBody>
      </p:sp>
      <p:sp>
        <p:nvSpPr>
          <p:cNvPr id="4" name="عنصر نائب للتاريخ 3"/>
          <p:cNvSpPr>
            <a:spLocks noGrp="1"/>
          </p:cNvSpPr>
          <p:nvPr>
            <p:ph type="dt" sz="half" idx="10"/>
          </p:nvPr>
        </p:nvSpPr>
        <p:spPr/>
        <p:txBody>
          <a:bodyPr/>
          <a:lstStyle/>
          <a:p>
            <a:fld id="{983DBE79-2076-451E-ABDE-01BFF9535D7D}" type="datetimeFigureOut">
              <a:rPr lang="ar-SA" smtClean="0"/>
              <a:t>20/05/1439</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1999580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ar-SA"/>
          </a:p>
        </p:txBody>
      </p:sp>
      <p:sp>
        <p:nvSpPr>
          <p:cNvPr id="3" name="عنصر نائب للمحتوى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4" name="عنصر نائب للمحتوى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5" name="عنصر نائب للتاريخ 4"/>
          <p:cNvSpPr>
            <a:spLocks noGrp="1"/>
          </p:cNvSpPr>
          <p:nvPr>
            <p:ph type="dt" sz="half" idx="10"/>
          </p:nvPr>
        </p:nvSpPr>
        <p:spPr/>
        <p:txBody>
          <a:bodyPr/>
          <a:lstStyle/>
          <a:p>
            <a:fld id="{983DBE79-2076-451E-ABDE-01BFF9535D7D}" type="datetimeFigureOut">
              <a:rPr lang="ar-SA" smtClean="0"/>
              <a:t>20/05/1439</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2599337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lvl1pPr>
              <a:defRPr/>
            </a:lvl1pPr>
          </a:lstStyle>
          <a:p>
            <a:r>
              <a:rPr lang="ar-SA" smtClean="0"/>
              <a:t>انقر لتحرير نمط العنوان الرئيسي</a:t>
            </a:r>
            <a:endParaRPr lang="ar-SA"/>
          </a:p>
        </p:txBody>
      </p:sp>
      <p:sp>
        <p:nvSpPr>
          <p:cNvPr id="3" name="عنصر نائب للنص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4" name="عنصر نائب للمحتوى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5" name="عنصر نائب للنص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smtClean="0"/>
              <a:t>انقر لتحرير أنماط النص الرئيسي</a:t>
            </a:r>
          </a:p>
        </p:txBody>
      </p:sp>
      <p:sp>
        <p:nvSpPr>
          <p:cNvPr id="6" name="عنصر نائب للمحتوى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7" name="عنصر نائب للتاريخ 6"/>
          <p:cNvSpPr>
            <a:spLocks noGrp="1"/>
          </p:cNvSpPr>
          <p:nvPr>
            <p:ph type="dt" sz="half" idx="10"/>
          </p:nvPr>
        </p:nvSpPr>
        <p:spPr/>
        <p:txBody>
          <a:bodyPr/>
          <a:lstStyle/>
          <a:p>
            <a:fld id="{983DBE79-2076-451E-ABDE-01BFF9535D7D}" type="datetimeFigureOut">
              <a:rPr lang="ar-SA" smtClean="0"/>
              <a:t>20/05/1439</a:t>
            </a:fld>
            <a:endParaRPr lang="ar-SA"/>
          </a:p>
        </p:txBody>
      </p:sp>
      <p:sp>
        <p:nvSpPr>
          <p:cNvPr id="8" name="عنصر نائب للتذييل 7"/>
          <p:cNvSpPr>
            <a:spLocks noGrp="1"/>
          </p:cNvSpPr>
          <p:nvPr>
            <p:ph type="ftr" sz="quarter" idx="11"/>
          </p:nvPr>
        </p:nvSpPr>
        <p:spPr/>
        <p:txBody>
          <a:bodyPr/>
          <a:lstStyle/>
          <a:p>
            <a:endParaRPr lang="ar-SA"/>
          </a:p>
        </p:txBody>
      </p:sp>
      <p:sp>
        <p:nvSpPr>
          <p:cNvPr id="9" name="عنصر نائب لرقم الشريحة 8"/>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4209120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smtClean="0"/>
              <a:t>انقر لتحرير نمط العنوان الرئيسي</a:t>
            </a:r>
            <a:endParaRPr lang="ar-SA"/>
          </a:p>
        </p:txBody>
      </p:sp>
      <p:sp>
        <p:nvSpPr>
          <p:cNvPr id="3" name="عنصر نائب للتاريخ 2"/>
          <p:cNvSpPr>
            <a:spLocks noGrp="1"/>
          </p:cNvSpPr>
          <p:nvPr>
            <p:ph type="dt" sz="half" idx="10"/>
          </p:nvPr>
        </p:nvSpPr>
        <p:spPr/>
        <p:txBody>
          <a:bodyPr/>
          <a:lstStyle/>
          <a:p>
            <a:fld id="{983DBE79-2076-451E-ABDE-01BFF9535D7D}" type="datetimeFigureOut">
              <a:rPr lang="ar-SA" smtClean="0"/>
              <a:t>20/05/1439</a:t>
            </a:fld>
            <a:endParaRPr lang="ar-SA"/>
          </a:p>
        </p:txBody>
      </p:sp>
      <p:sp>
        <p:nvSpPr>
          <p:cNvPr id="4" name="عنصر نائب للتذييل 3"/>
          <p:cNvSpPr>
            <a:spLocks noGrp="1"/>
          </p:cNvSpPr>
          <p:nvPr>
            <p:ph type="ftr" sz="quarter" idx="11"/>
          </p:nvPr>
        </p:nvSpPr>
        <p:spPr/>
        <p:txBody>
          <a:bodyPr/>
          <a:lstStyle/>
          <a:p>
            <a:endParaRPr lang="ar-SA"/>
          </a:p>
        </p:txBody>
      </p:sp>
      <p:sp>
        <p:nvSpPr>
          <p:cNvPr id="5" name="عنصر نائب لرقم الشريحة 4"/>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12314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983DBE79-2076-451E-ABDE-01BFF9535D7D}" type="datetimeFigureOut">
              <a:rPr lang="ar-SA" smtClean="0"/>
              <a:t>20/05/1439</a:t>
            </a:fld>
            <a:endParaRPr lang="ar-SA"/>
          </a:p>
        </p:txBody>
      </p:sp>
      <p:sp>
        <p:nvSpPr>
          <p:cNvPr id="3" name="عنصر نائب للتذييل 2"/>
          <p:cNvSpPr>
            <a:spLocks noGrp="1"/>
          </p:cNvSpPr>
          <p:nvPr>
            <p:ph type="ftr" sz="quarter" idx="11"/>
          </p:nvPr>
        </p:nvSpPr>
        <p:spPr/>
        <p:txBody>
          <a:bodyPr/>
          <a:lstStyle/>
          <a:p>
            <a:endParaRPr lang="ar-SA"/>
          </a:p>
        </p:txBody>
      </p:sp>
      <p:sp>
        <p:nvSpPr>
          <p:cNvPr id="4" name="عنصر نائب لرقم الشريحة 3"/>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304935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anchor="b"/>
          <a:lstStyle>
            <a:lvl1pPr algn="r">
              <a:defRPr sz="2000" b="1"/>
            </a:lvl1pPr>
          </a:lstStyle>
          <a:p>
            <a:r>
              <a:rPr lang="ar-SA" smtClean="0"/>
              <a:t>انقر لتحرير نمط العنوان الرئيسي</a:t>
            </a:r>
            <a:endParaRPr lang="ar-SA"/>
          </a:p>
        </p:txBody>
      </p:sp>
      <p:sp>
        <p:nvSpPr>
          <p:cNvPr id="3" name="عنصر نائب للمحتوى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4" name="عنصر نائب للنص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عنصر نائب للتاريخ 4"/>
          <p:cNvSpPr>
            <a:spLocks noGrp="1"/>
          </p:cNvSpPr>
          <p:nvPr>
            <p:ph type="dt" sz="half" idx="10"/>
          </p:nvPr>
        </p:nvSpPr>
        <p:spPr/>
        <p:txBody>
          <a:bodyPr/>
          <a:lstStyle/>
          <a:p>
            <a:fld id="{983DBE79-2076-451E-ABDE-01BFF9535D7D}" type="datetimeFigureOut">
              <a:rPr lang="ar-SA" smtClean="0"/>
              <a:t>20/05/1439</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146313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792288" y="4800600"/>
            <a:ext cx="5486400" cy="566738"/>
          </a:xfrm>
        </p:spPr>
        <p:txBody>
          <a:bodyPr anchor="b"/>
          <a:lstStyle>
            <a:lvl1pPr algn="r">
              <a:defRPr sz="2000" b="1"/>
            </a:lvl1pPr>
          </a:lstStyle>
          <a:p>
            <a:r>
              <a:rPr lang="ar-SA" smtClean="0"/>
              <a:t>انقر لتحرير نمط العنوان الرئيسي</a:t>
            </a:r>
            <a:endParaRPr lang="ar-SA"/>
          </a:p>
        </p:txBody>
      </p:sp>
      <p:sp>
        <p:nvSpPr>
          <p:cNvPr id="3" name="عنصر نائب للصورة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عنصر نائب للنص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smtClean="0"/>
              <a:t>انقر لتحرير أنماط النص الرئيسي</a:t>
            </a:r>
          </a:p>
        </p:txBody>
      </p:sp>
      <p:sp>
        <p:nvSpPr>
          <p:cNvPr id="5" name="عنصر نائب للتاريخ 4"/>
          <p:cNvSpPr>
            <a:spLocks noGrp="1"/>
          </p:cNvSpPr>
          <p:nvPr>
            <p:ph type="dt" sz="half" idx="10"/>
          </p:nvPr>
        </p:nvSpPr>
        <p:spPr/>
        <p:txBody>
          <a:bodyPr/>
          <a:lstStyle/>
          <a:p>
            <a:fld id="{983DBE79-2076-451E-ABDE-01BFF9535D7D}" type="datetimeFigureOut">
              <a:rPr lang="ar-SA" smtClean="0"/>
              <a:t>20/05/1439</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9306118-D2C1-4940-8BF0-CD5E96E6234C}" type="slidenum">
              <a:rPr lang="ar-SA" smtClean="0"/>
              <a:t>‹#›</a:t>
            </a:fld>
            <a:endParaRPr lang="ar-SA"/>
          </a:p>
        </p:txBody>
      </p:sp>
    </p:spTree>
    <p:extLst>
      <p:ext uri="{BB962C8B-B14F-4D97-AF65-F5344CB8AC3E}">
        <p14:creationId xmlns:p14="http://schemas.microsoft.com/office/powerpoint/2010/main" val="3897658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ar-SA" smtClean="0"/>
              <a:t>انقر لتحرير نمط العنوان الرئيسي</a:t>
            </a:r>
            <a:endParaRPr lang="ar-SA"/>
          </a:p>
        </p:txBody>
      </p:sp>
      <p:sp>
        <p:nvSpPr>
          <p:cNvPr id="3" name="عنصر نائب للنص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4" name="عنصر نائب للتاريخ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983DBE79-2076-451E-ABDE-01BFF9535D7D}" type="datetimeFigureOut">
              <a:rPr lang="ar-SA" smtClean="0"/>
              <a:t>20/05/1439</a:t>
            </a:fld>
            <a:endParaRPr lang="ar-SA"/>
          </a:p>
        </p:txBody>
      </p:sp>
      <p:sp>
        <p:nvSpPr>
          <p:cNvPr id="5" name="عنصر نائب للتذييل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SA"/>
          </a:p>
        </p:txBody>
      </p:sp>
      <p:sp>
        <p:nvSpPr>
          <p:cNvPr id="6" name="عنصر نائب لرقم الشريحة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9306118-D2C1-4940-8BF0-CD5E96E6234C}" type="slidenum">
              <a:rPr lang="ar-SA" smtClean="0"/>
              <a:t>‹#›</a:t>
            </a:fld>
            <a:endParaRPr lang="ar-SA"/>
          </a:p>
        </p:txBody>
      </p:sp>
    </p:spTree>
    <p:extLst>
      <p:ext uri="{BB962C8B-B14F-4D97-AF65-F5344CB8AC3E}">
        <p14:creationId xmlns:p14="http://schemas.microsoft.com/office/powerpoint/2010/main" val="2425576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7.xml"/><Relationship Id="rId5" Type="http://schemas.openxmlformats.org/officeDocument/2006/relationships/image" Target="../media/image207.jpeg"/><Relationship Id="rId4" Type="http://schemas.openxmlformats.org/officeDocument/2006/relationships/image" Target="../media/image206.jpeg"/></Relationships>
</file>

<file path=ppt/slides/_rels/slide105.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7.xml"/><Relationship Id="rId4" Type="http://schemas.openxmlformats.org/officeDocument/2006/relationships/image" Target="../media/image210.jpeg"/></Relationships>
</file>

<file path=ppt/slides/_rels/slide106.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221.jpeg"/><Relationship Id="rId3" Type="http://schemas.openxmlformats.org/officeDocument/2006/relationships/image" Target="../media/image216.jpeg"/><Relationship Id="rId7" Type="http://schemas.openxmlformats.org/officeDocument/2006/relationships/image" Target="../media/image220.jpeg"/><Relationship Id="rId2" Type="http://schemas.openxmlformats.org/officeDocument/2006/relationships/image" Target="../media/image215.jpeg"/><Relationship Id="rId1" Type="http://schemas.openxmlformats.org/officeDocument/2006/relationships/slideLayout" Target="../slideLayouts/slideLayout7.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111.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jpeg"/><Relationship Id="rId1" Type="http://schemas.openxmlformats.org/officeDocument/2006/relationships/slideLayout" Target="../slideLayouts/slideLayout7.xml"/><Relationship Id="rId6" Type="http://schemas.openxmlformats.org/officeDocument/2006/relationships/image" Target="../media/image232.jpeg"/><Relationship Id="rId5" Type="http://schemas.openxmlformats.org/officeDocument/2006/relationships/image" Target="../media/image231.jpeg"/><Relationship Id="rId4" Type="http://schemas.openxmlformats.org/officeDocument/2006/relationships/image" Target="../media/image230.jpeg"/></Relationships>
</file>

<file path=ppt/slides/_rels/slide117.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image" Target="../media/image233.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37.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8" Type="http://schemas.openxmlformats.org/officeDocument/2006/relationships/image" Target="../media/image246.jpeg"/><Relationship Id="rId3" Type="http://schemas.openxmlformats.org/officeDocument/2006/relationships/image" Target="../media/image241.jpeg"/><Relationship Id="rId7" Type="http://schemas.openxmlformats.org/officeDocument/2006/relationships/image" Target="../media/image245.jpeg"/><Relationship Id="rId2" Type="http://schemas.openxmlformats.org/officeDocument/2006/relationships/image" Target="../media/image240.jpeg"/><Relationship Id="rId1" Type="http://schemas.openxmlformats.org/officeDocument/2006/relationships/slideLayout" Target="../slideLayouts/slideLayout7.xml"/><Relationship Id="rId6" Type="http://schemas.openxmlformats.org/officeDocument/2006/relationships/image" Target="../media/image244.jpeg"/><Relationship Id="rId5" Type="http://schemas.openxmlformats.org/officeDocument/2006/relationships/image" Target="../media/image243.jpeg"/><Relationship Id="rId4" Type="http://schemas.openxmlformats.org/officeDocument/2006/relationships/image" Target="../media/image242.jpeg"/></Relationships>
</file>

<file path=ppt/slides/_rels/slide124.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7.jpeg"/><Relationship Id="rId1" Type="http://schemas.openxmlformats.org/officeDocument/2006/relationships/slideLayout" Target="../slideLayouts/slideLayout7.xml"/><Relationship Id="rId4" Type="http://schemas.openxmlformats.org/officeDocument/2006/relationships/image" Target="../media/image249.jpeg"/></Relationships>
</file>

<file path=ppt/slides/_rels/slide125.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251.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252.jpe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jpeg"/><Relationship Id="rId1" Type="http://schemas.openxmlformats.org/officeDocument/2006/relationships/slideLayout" Target="../slideLayouts/slideLayout7.xml"/><Relationship Id="rId5" Type="http://schemas.openxmlformats.org/officeDocument/2006/relationships/image" Target="../media/image258.jpeg"/><Relationship Id="rId4" Type="http://schemas.openxmlformats.org/officeDocument/2006/relationships/image" Target="../media/image257.jpeg"/></Relationships>
</file>

<file path=ppt/slides/_rels/slide131.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image" Target="../media/image259.jpeg"/><Relationship Id="rId1" Type="http://schemas.openxmlformats.org/officeDocument/2006/relationships/slideLayout" Target="../slideLayouts/slideLayout7.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132.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267.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70.jpeg"/><Relationship Id="rId7" Type="http://schemas.openxmlformats.org/officeDocument/2006/relationships/image" Target="../media/image274.jpeg"/><Relationship Id="rId2" Type="http://schemas.openxmlformats.org/officeDocument/2006/relationships/image" Target="../media/image269.jpeg"/><Relationship Id="rId1" Type="http://schemas.openxmlformats.org/officeDocument/2006/relationships/slideLayout" Target="../slideLayouts/slideLayout7.xml"/><Relationship Id="rId6" Type="http://schemas.openxmlformats.org/officeDocument/2006/relationships/image" Target="../media/image273.jpeg"/><Relationship Id="rId5" Type="http://schemas.openxmlformats.org/officeDocument/2006/relationships/image" Target="../media/image272.jpeg"/><Relationship Id="rId4" Type="http://schemas.openxmlformats.org/officeDocument/2006/relationships/image" Target="../media/image271.jpeg"/></Relationships>
</file>

<file path=ppt/slides/_rels/slide138.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image" Target="../media/image275.jpeg"/><Relationship Id="rId1" Type="http://schemas.openxmlformats.org/officeDocument/2006/relationships/slideLayout" Target="../slideLayouts/slideLayout7.xml"/><Relationship Id="rId4" Type="http://schemas.openxmlformats.org/officeDocument/2006/relationships/image" Target="../media/image277.jpeg"/></Relationships>
</file>

<file path=ppt/slides/_rels/slide139.xml.rels><?xml version="1.0" encoding="UTF-8" standalone="yes"?>
<Relationships xmlns="http://schemas.openxmlformats.org/package/2006/relationships"><Relationship Id="rId2" Type="http://schemas.openxmlformats.org/officeDocument/2006/relationships/image" Target="../media/image27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279.jpe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281.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282.jpe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8" Type="http://schemas.openxmlformats.org/officeDocument/2006/relationships/image" Target="../media/image288.jpeg"/><Relationship Id="rId3" Type="http://schemas.openxmlformats.org/officeDocument/2006/relationships/image" Target="../media/image283.jpeg"/><Relationship Id="rId7" Type="http://schemas.openxmlformats.org/officeDocument/2006/relationships/image" Target="../media/image28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6.jpeg"/><Relationship Id="rId5" Type="http://schemas.openxmlformats.org/officeDocument/2006/relationships/image" Target="../media/image285.jpeg"/><Relationship Id="rId4" Type="http://schemas.openxmlformats.org/officeDocument/2006/relationships/image" Target="../media/image284.jpeg"/></Relationships>
</file>

<file path=ppt/slides/_rels/slide145.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image" Target="../media/image289.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0.xml.rels><?xml version="1.0" encoding="UTF-8" standalone="yes"?>
<Relationships xmlns="http://schemas.openxmlformats.org/package/2006/relationships"><Relationship Id="rId2" Type="http://schemas.openxmlformats.org/officeDocument/2006/relationships/image" Target="../media/image295.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8" Type="http://schemas.openxmlformats.org/officeDocument/2006/relationships/image" Target="../media/image302.jpeg"/><Relationship Id="rId3" Type="http://schemas.openxmlformats.org/officeDocument/2006/relationships/image" Target="../media/image297.jpeg"/><Relationship Id="rId7" Type="http://schemas.openxmlformats.org/officeDocument/2006/relationships/image" Target="../media/image301.jpeg"/><Relationship Id="rId2" Type="http://schemas.openxmlformats.org/officeDocument/2006/relationships/image" Target="../media/image296.jpeg"/><Relationship Id="rId1" Type="http://schemas.openxmlformats.org/officeDocument/2006/relationships/slideLayout" Target="../slideLayouts/slideLayout7.xml"/><Relationship Id="rId6" Type="http://schemas.openxmlformats.org/officeDocument/2006/relationships/image" Target="../media/image300.jpeg"/><Relationship Id="rId5" Type="http://schemas.openxmlformats.org/officeDocument/2006/relationships/image" Target="../media/image299.jpeg"/><Relationship Id="rId4" Type="http://schemas.openxmlformats.org/officeDocument/2006/relationships/image" Target="../media/image298.jpeg"/></Relationships>
</file>

<file path=ppt/slides/_rels/slide152.xml.rels><?xml version="1.0" encoding="UTF-8" standalone="yes"?>
<Relationships xmlns="http://schemas.openxmlformats.org/package/2006/relationships"><Relationship Id="rId2" Type="http://schemas.openxmlformats.org/officeDocument/2006/relationships/image" Target="../media/image303.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304.jpe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305.jpe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307.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308.jpe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8" Type="http://schemas.openxmlformats.org/officeDocument/2006/relationships/image" Target="../media/image315.jpeg"/><Relationship Id="rId3" Type="http://schemas.openxmlformats.org/officeDocument/2006/relationships/image" Target="../media/image310.jpeg"/><Relationship Id="rId7" Type="http://schemas.openxmlformats.org/officeDocument/2006/relationships/image" Target="../media/image314.jpeg"/><Relationship Id="rId2" Type="http://schemas.openxmlformats.org/officeDocument/2006/relationships/image" Target="../media/image309.jpeg"/><Relationship Id="rId1" Type="http://schemas.openxmlformats.org/officeDocument/2006/relationships/slideLayout" Target="../slideLayouts/slideLayout7.xml"/><Relationship Id="rId6" Type="http://schemas.openxmlformats.org/officeDocument/2006/relationships/image" Target="../media/image313.jpeg"/><Relationship Id="rId5" Type="http://schemas.openxmlformats.org/officeDocument/2006/relationships/image" Target="../media/image312.jpeg"/><Relationship Id="rId4" Type="http://schemas.openxmlformats.org/officeDocument/2006/relationships/image" Target="../media/image311.jpeg"/><Relationship Id="rId9" Type="http://schemas.openxmlformats.org/officeDocument/2006/relationships/image" Target="../media/image316.jpeg"/></Relationships>
</file>

<file path=ppt/slides/_rels/slide159.xml.rels><?xml version="1.0" encoding="UTF-8" standalone="yes"?>
<Relationships xmlns="http://schemas.openxmlformats.org/package/2006/relationships"><Relationship Id="rId3" Type="http://schemas.openxmlformats.org/officeDocument/2006/relationships/image" Target="../media/image318.jpeg"/><Relationship Id="rId2" Type="http://schemas.openxmlformats.org/officeDocument/2006/relationships/image" Target="../media/image317.jpeg"/><Relationship Id="rId1" Type="http://schemas.openxmlformats.org/officeDocument/2006/relationships/slideLayout" Target="../slideLayouts/slideLayout7.xml"/><Relationship Id="rId5" Type="http://schemas.openxmlformats.org/officeDocument/2006/relationships/image" Target="../media/image320.png"/><Relationship Id="rId4" Type="http://schemas.openxmlformats.org/officeDocument/2006/relationships/image" Target="../media/image3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60.xml.rels><?xml version="1.0" encoding="UTF-8" standalone="yes"?>
<Relationships xmlns="http://schemas.openxmlformats.org/package/2006/relationships"><Relationship Id="rId2" Type="http://schemas.openxmlformats.org/officeDocument/2006/relationships/image" Target="../media/image321.jpe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322.jpe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323.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324.jpe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8" Type="http://schemas.openxmlformats.org/officeDocument/2006/relationships/image" Target="../media/image331.jpeg"/><Relationship Id="rId3" Type="http://schemas.openxmlformats.org/officeDocument/2006/relationships/image" Target="../media/image326.jpeg"/><Relationship Id="rId7" Type="http://schemas.openxmlformats.org/officeDocument/2006/relationships/image" Target="../media/image330.jpeg"/><Relationship Id="rId2" Type="http://schemas.openxmlformats.org/officeDocument/2006/relationships/image" Target="../media/image325.jpeg"/><Relationship Id="rId1" Type="http://schemas.openxmlformats.org/officeDocument/2006/relationships/slideLayout" Target="../slideLayouts/slideLayout7.xml"/><Relationship Id="rId6" Type="http://schemas.openxmlformats.org/officeDocument/2006/relationships/image" Target="../media/image329.jpeg"/><Relationship Id="rId5" Type="http://schemas.openxmlformats.org/officeDocument/2006/relationships/image" Target="../media/image328.jpeg"/><Relationship Id="rId4" Type="http://schemas.openxmlformats.org/officeDocument/2006/relationships/image" Target="../media/image327.jpeg"/><Relationship Id="rId9" Type="http://schemas.openxmlformats.org/officeDocument/2006/relationships/image" Target="../media/image332.png"/></Relationships>
</file>

<file path=ppt/slides/_rels/slide165.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image" Target="../media/image333.jpeg"/><Relationship Id="rId1" Type="http://schemas.openxmlformats.org/officeDocument/2006/relationships/slideLayout" Target="../slideLayouts/slideLayout7.xml"/><Relationship Id="rId4" Type="http://schemas.openxmlformats.org/officeDocument/2006/relationships/image" Target="../media/image335.jpeg"/></Relationships>
</file>

<file path=ppt/slides/_rels/slide166.xml.rels><?xml version="1.0" encoding="UTF-8" standalone="yes"?>
<Relationships xmlns="http://schemas.openxmlformats.org/package/2006/relationships"><Relationship Id="rId2" Type="http://schemas.openxmlformats.org/officeDocument/2006/relationships/image" Target="../media/image336.jpe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337.jpe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338.jpe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33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340.jpe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342.jpeg"/><Relationship Id="rId7" Type="http://schemas.openxmlformats.org/officeDocument/2006/relationships/image" Target="../media/image346.jpeg"/><Relationship Id="rId2" Type="http://schemas.openxmlformats.org/officeDocument/2006/relationships/image" Target="../media/image341.jpeg"/><Relationship Id="rId1" Type="http://schemas.openxmlformats.org/officeDocument/2006/relationships/slideLayout" Target="../slideLayouts/slideLayout7.xml"/><Relationship Id="rId6" Type="http://schemas.openxmlformats.org/officeDocument/2006/relationships/image" Target="../media/image345.jpeg"/><Relationship Id="rId5" Type="http://schemas.openxmlformats.org/officeDocument/2006/relationships/image" Target="../media/image344.jpeg"/><Relationship Id="rId4" Type="http://schemas.openxmlformats.org/officeDocument/2006/relationships/image" Target="../media/image343.jpeg"/></Relationships>
</file>

<file path=ppt/slides/_rels/slide172.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347.jpeg"/><Relationship Id="rId1" Type="http://schemas.openxmlformats.org/officeDocument/2006/relationships/slideLayout" Target="../slideLayouts/slideLayout7.xml"/><Relationship Id="rId6" Type="http://schemas.openxmlformats.org/officeDocument/2006/relationships/image" Target="../media/image351.jpeg"/><Relationship Id="rId5" Type="http://schemas.openxmlformats.org/officeDocument/2006/relationships/image" Target="../media/image350.jpeg"/><Relationship Id="rId4" Type="http://schemas.openxmlformats.org/officeDocument/2006/relationships/image" Target="../media/image349.jpeg"/></Relationships>
</file>

<file path=ppt/slides/_rels/slide173.xml.rels><?xml version="1.0" encoding="UTF-8" standalone="yes"?>
<Relationships xmlns="http://schemas.openxmlformats.org/package/2006/relationships"><Relationship Id="rId2" Type="http://schemas.openxmlformats.org/officeDocument/2006/relationships/image" Target="../media/image352.jpe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353.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354.jpe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355.jpe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356.jpe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357.jpe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8" Type="http://schemas.openxmlformats.org/officeDocument/2006/relationships/image" Target="../media/image364.jpeg"/><Relationship Id="rId3" Type="http://schemas.openxmlformats.org/officeDocument/2006/relationships/image" Target="../media/image359.jpeg"/><Relationship Id="rId7" Type="http://schemas.openxmlformats.org/officeDocument/2006/relationships/image" Target="../media/image363.jpeg"/><Relationship Id="rId12" Type="http://schemas.openxmlformats.org/officeDocument/2006/relationships/image" Target="../media/image368.jpeg"/><Relationship Id="rId2" Type="http://schemas.openxmlformats.org/officeDocument/2006/relationships/image" Target="../media/image358.jpeg"/><Relationship Id="rId1" Type="http://schemas.openxmlformats.org/officeDocument/2006/relationships/slideLayout" Target="../slideLayouts/slideLayout7.xml"/><Relationship Id="rId6" Type="http://schemas.openxmlformats.org/officeDocument/2006/relationships/image" Target="../media/image362.jpeg"/><Relationship Id="rId11" Type="http://schemas.openxmlformats.org/officeDocument/2006/relationships/image" Target="../media/image367.jpeg"/><Relationship Id="rId5" Type="http://schemas.openxmlformats.org/officeDocument/2006/relationships/image" Target="../media/image361.jpeg"/><Relationship Id="rId10" Type="http://schemas.openxmlformats.org/officeDocument/2006/relationships/image" Target="../media/image366.jpeg"/><Relationship Id="rId4" Type="http://schemas.openxmlformats.org/officeDocument/2006/relationships/image" Target="../media/image360.jpeg"/><Relationship Id="rId9" Type="http://schemas.openxmlformats.org/officeDocument/2006/relationships/image" Target="../media/image365.jpeg"/></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370.jpeg"/><Relationship Id="rId7" Type="http://schemas.openxmlformats.org/officeDocument/2006/relationships/image" Target="../media/image374.jpeg"/><Relationship Id="rId2" Type="http://schemas.openxmlformats.org/officeDocument/2006/relationships/image" Target="../media/image369.jpeg"/><Relationship Id="rId1" Type="http://schemas.openxmlformats.org/officeDocument/2006/relationships/slideLayout" Target="../slideLayouts/slideLayout7.xml"/><Relationship Id="rId6" Type="http://schemas.openxmlformats.org/officeDocument/2006/relationships/image" Target="../media/image373.jpeg"/><Relationship Id="rId5" Type="http://schemas.openxmlformats.org/officeDocument/2006/relationships/image" Target="../media/image372.jpeg"/><Relationship Id="rId4" Type="http://schemas.openxmlformats.org/officeDocument/2006/relationships/image" Target="../media/image371.jpeg"/></Relationships>
</file>

<file path=ppt/slides/_rels/slide181.xml.rels><?xml version="1.0" encoding="UTF-8" standalone="yes"?>
<Relationships xmlns="http://schemas.openxmlformats.org/package/2006/relationships"><Relationship Id="rId2" Type="http://schemas.openxmlformats.org/officeDocument/2006/relationships/image" Target="../media/image375.jpe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376.jpe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377.jpe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378.jpe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379.jpe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381.jpeg"/><Relationship Id="rId7" Type="http://schemas.openxmlformats.org/officeDocument/2006/relationships/image" Target="../media/image385.jpeg"/><Relationship Id="rId2" Type="http://schemas.openxmlformats.org/officeDocument/2006/relationships/image" Target="../media/image380.jpeg"/><Relationship Id="rId1" Type="http://schemas.openxmlformats.org/officeDocument/2006/relationships/slideLayout" Target="../slideLayouts/slideLayout7.xml"/><Relationship Id="rId6" Type="http://schemas.openxmlformats.org/officeDocument/2006/relationships/image" Target="../media/image384.jpeg"/><Relationship Id="rId5" Type="http://schemas.openxmlformats.org/officeDocument/2006/relationships/image" Target="../media/image383.jpeg"/><Relationship Id="rId4" Type="http://schemas.openxmlformats.org/officeDocument/2006/relationships/image" Target="../media/image382.jpeg"/></Relationships>
</file>

<file path=ppt/slides/_rels/slide187.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jpeg"/><Relationship Id="rId1" Type="http://schemas.openxmlformats.org/officeDocument/2006/relationships/slideLayout" Target="../slideLayouts/slideLayout7.xml"/><Relationship Id="rId6" Type="http://schemas.openxmlformats.org/officeDocument/2006/relationships/image" Target="../media/image390.jpeg"/><Relationship Id="rId5" Type="http://schemas.openxmlformats.org/officeDocument/2006/relationships/image" Target="../media/image389.jpeg"/><Relationship Id="rId4" Type="http://schemas.openxmlformats.org/officeDocument/2006/relationships/image" Target="../media/image388.jpeg"/></Relationships>
</file>

<file path=ppt/slides/_rels/slide188.xml.rels><?xml version="1.0" encoding="UTF-8" standalone="yes"?>
<Relationships xmlns="http://schemas.openxmlformats.org/package/2006/relationships"><Relationship Id="rId3" Type="http://schemas.openxmlformats.org/officeDocument/2006/relationships/image" Target="../media/image392.jpeg"/><Relationship Id="rId2" Type="http://schemas.openxmlformats.org/officeDocument/2006/relationships/image" Target="../media/image391.jpe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39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394.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395.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396.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397.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399.jpeg"/><Relationship Id="rId2" Type="http://schemas.openxmlformats.org/officeDocument/2006/relationships/image" Target="../media/image398.jpeg"/><Relationship Id="rId1" Type="http://schemas.openxmlformats.org/officeDocument/2006/relationships/slideLayout" Target="../slideLayouts/slideLayout7.xml"/><Relationship Id="rId5" Type="http://schemas.openxmlformats.org/officeDocument/2006/relationships/image" Target="../media/image401.jpeg"/><Relationship Id="rId4" Type="http://schemas.openxmlformats.org/officeDocument/2006/relationships/image" Target="../media/image400.jpeg"/></Relationships>
</file>

<file path=ppt/slides/_rels/slide195.xml.rels><?xml version="1.0" encoding="UTF-8" standalone="yes"?>
<Relationships xmlns="http://schemas.openxmlformats.org/package/2006/relationships"><Relationship Id="rId3" Type="http://schemas.openxmlformats.org/officeDocument/2006/relationships/image" Target="../media/image403.jpeg"/><Relationship Id="rId2" Type="http://schemas.openxmlformats.org/officeDocument/2006/relationships/image" Target="../media/image402.jpeg"/><Relationship Id="rId1" Type="http://schemas.openxmlformats.org/officeDocument/2006/relationships/slideLayout" Target="../slideLayouts/slideLayout7.xml"/><Relationship Id="rId4" Type="http://schemas.openxmlformats.org/officeDocument/2006/relationships/image" Target="../media/image404.jpeg"/></Relationships>
</file>

<file path=ppt/slides/_rels/slide196.xml.rels><?xml version="1.0" encoding="UTF-8" standalone="yes"?>
<Relationships xmlns="http://schemas.openxmlformats.org/package/2006/relationships"><Relationship Id="rId2" Type="http://schemas.openxmlformats.org/officeDocument/2006/relationships/image" Target="../media/image405.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406.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407.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40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409.jpe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411.jpeg"/><Relationship Id="rId7" Type="http://schemas.openxmlformats.org/officeDocument/2006/relationships/image" Target="../media/image415.jpeg"/><Relationship Id="rId2" Type="http://schemas.openxmlformats.org/officeDocument/2006/relationships/image" Target="../media/image410.jpeg"/><Relationship Id="rId1" Type="http://schemas.openxmlformats.org/officeDocument/2006/relationships/slideLayout" Target="../slideLayouts/slideLayout7.xml"/><Relationship Id="rId6" Type="http://schemas.openxmlformats.org/officeDocument/2006/relationships/image" Target="../media/image414.jpeg"/><Relationship Id="rId5" Type="http://schemas.openxmlformats.org/officeDocument/2006/relationships/image" Target="../media/image413.jpeg"/><Relationship Id="rId4" Type="http://schemas.openxmlformats.org/officeDocument/2006/relationships/image" Target="../media/image412.jpeg"/></Relationships>
</file>

<file path=ppt/slides/_rels/slide202.xml.rels><?xml version="1.0" encoding="UTF-8" standalone="yes"?>
<Relationships xmlns="http://schemas.openxmlformats.org/package/2006/relationships"><Relationship Id="rId2" Type="http://schemas.openxmlformats.org/officeDocument/2006/relationships/image" Target="../media/image416.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417.jpe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418.jpe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419.jpe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420.jpe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421.jpe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423.jpeg"/><Relationship Id="rId2" Type="http://schemas.openxmlformats.org/officeDocument/2006/relationships/image" Target="../media/image422.jpeg"/><Relationship Id="rId1" Type="http://schemas.openxmlformats.org/officeDocument/2006/relationships/slideLayout" Target="../slideLayouts/slideLayout7.xml"/><Relationship Id="rId5" Type="http://schemas.openxmlformats.org/officeDocument/2006/relationships/image" Target="../media/image425.jpeg"/><Relationship Id="rId4" Type="http://schemas.openxmlformats.org/officeDocument/2006/relationships/image" Target="../media/image424.jpeg"/></Relationships>
</file>

<file path=ppt/slides/_rels/slide209.xml.rels><?xml version="1.0" encoding="UTF-8" standalone="yes"?>
<Relationships xmlns="http://schemas.openxmlformats.org/package/2006/relationships"><Relationship Id="rId2" Type="http://schemas.openxmlformats.org/officeDocument/2006/relationships/image" Target="../media/image4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427.jpe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428.jpe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429.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430.jpe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431.jpe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433.jpeg"/><Relationship Id="rId7" Type="http://schemas.openxmlformats.org/officeDocument/2006/relationships/image" Target="../media/image437.jpeg"/><Relationship Id="rId2" Type="http://schemas.openxmlformats.org/officeDocument/2006/relationships/image" Target="../media/image432.jpeg"/><Relationship Id="rId1" Type="http://schemas.openxmlformats.org/officeDocument/2006/relationships/slideLayout" Target="../slideLayouts/slideLayout7.xml"/><Relationship Id="rId6" Type="http://schemas.openxmlformats.org/officeDocument/2006/relationships/image" Target="../media/image436.jpeg"/><Relationship Id="rId5" Type="http://schemas.openxmlformats.org/officeDocument/2006/relationships/image" Target="../media/image435.jpeg"/><Relationship Id="rId4" Type="http://schemas.openxmlformats.org/officeDocument/2006/relationships/image" Target="../media/image434.jpeg"/></Relationships>
</file>

<file path=ppt/slides/_rels/slide216.xml.rels><?xml version="1.0" encoding="UTF-8" standalone="yes"?>
<Relationships xmlns="http://schemas.openxmlformats.org/package/2006/relationships"><Relationship Id="rId3" Type="http://schemas.openxmlformats.org/officeDocument/2006/relationships/image" Target="../media/image439.jpeg"/><Relationship Id="rId2" Type="http://schemas.openxmlformats.org/officeDocument/2006/relationships/image" Target="../media/image438.jpeg"/><Relationship Id="rId1" Type="http://schemas.openxmlformats.org/officeDocument/2006/relationships/slideLayout" Target="../slideLayouts/slideLayout7.xml"/><Relationship Id="rId6" Type="http://schemas.openxmlformats.org/officeDocument/2006/relationships/image" Target="../media/image442.jpeg"/><Relationship Id="rId5" Type="http://schemas.openxmlformats.org/officeDocument/2006/relationships/image" Target="../media/image441.jpeg"/><Relationship Id="rId4" Type="http://schemas.openxmlformats.org/officeDocument/2006/relationships/image" Target="../media/image440.jpeg"/></Relationships>
</file>

<file path=ppt/slides/_rels/slide217.xml.rels><?xml version="1.0" encoding="UTF-8" standalone="yes"?>
<Relationships xmlns="http://schemas.openxmlformats.org/package/2006/relationships"><Relationship Id="rId2" Type="http://schemas.openxmlformats.org/officeDocument/2006/relationships/image" Target="../media/image443.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444.jpe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2" Type="http://schemas.openxmlformats.org/officeDocument/2006/relationships/image" Target="../media/image44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220.xml.rels><?xml version="1.0" encoding="UTF-8" standalone="yes"?>
<Relationships xmlns="http://schemas.openxmlformats.org/package/2006/relationships"><Relationship Id="rId2" Type="http://schemas.openxmlformats.org/officeDocument/2006/relationships/image" Target="../media/image446.jpe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image" Target="../media/image447.jpe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448.jpe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8" Type="http://schemas.openxmlformats.org/officeDocument/2006/relationships/image" Target="../media/image455.jpeg"/><Relationship Id="rId3" Type="http://schemas.openxmlformats.org/officeDocument/2006/relationships/image" Target="../media/image450.jpeg"/><Relationship Id="rId7" Type="http://schemas.openxmlformats.org/officeDocument/2006/relationships/image" Target="../media/image454.jpeg"/><Relationship Id="rId2" Type="http://schemas.openxmlformats.org/officeDocument/2006/relationships/image" Target="../media/image449.jpeg"/><Relationship Id="rId1" Type="http://schemas.openxmlformats.org/officeDocument/2006/relationships/slideLayout" Target="../slideLayouts/slideLayout7.xml"/><Relationship Id="rId6" Type="http://schemas.openxmlformats.org/officeDocument/2006/relationships/image" Target="../media/image453.jpeg"/><Relationship Id="rId5" Type="http://schemas.openxmlformats.org/officeDocument/2006/relationships/image" Target="../media/image452.jpeg"/><Relationship Id="rId10" Type="http://schemas.openxmlformats.org/officeDocument/2006/relationships/image" Target="../media/image457.jpeg"/><Relationship Id="rId4" Type="http://schemas.openxmlformats.org/officeDocument/2006/relationships/image" Target="../media/image451.jpeg"/><Relationship Id="rId9" Type="http://schemas.openxmlformats.org/officeDocument/2006/relationships/image" Target="../media/image456.jpeg"/></Relationships>
</file>

<file path=ppt/slides/_rels/slide224.xml.rels><?xml version="1.0" encoding="UTF-8" standalone="yes"?>
<Relationships xmlns="http://schemas.openxmlformats.org/package/2006/relationships"><Relationship Id="rId8" Type="http://schemas.openxmlformats.org/officeDocument/2006/relationships/image" Target="../media/image464.jpeg"/><Relationship Id="rId3" Type="http://schemas.openxmlformats.org/officeDocument/2006/relationships/image" Target="../media/image459.png"/><Relationship Id="rId7" Type="http://schemas.openxmlformats.org/officeDocument/2006/relationships/image" Target="../media/image463.jpeg"/><Relationship Id="rId2" Type="http://schemas.openxmlformats.org/officeDocument/2006/relationships/image" Target="../media/image458.jpeg"/><Relationship Id="rId1" Type="http://schemas.openxmlformats.org/officeDocument/2006/relationships/slideLayout" Target="../slideLayouts/slideLayout7.xml"/><Relationship Id="rId6" Type="http://schemas.openxmlformats.org/officeDocument/2006/relationships/image" Target="../media/image462.jpeg"/><Relationship Id="rId5" Type="http://schemas.openxmlformats.org/officeDocument/2006/relationships/image" Target="../media/image461.jpeg"/><Relationship Id="rId4" Type="http://schemas.openxmlformats.org/officeDocument/2006/relationships/image" Target="../media/image460.jpeg"/></Relationships>
</file>

<file path=ppt/slides/_rels/slide225.xml.rels><?xml version="1.0" encoding="UTF-8" standalone="yes"?>
<Relationships xmlns="http://schemas.openxmlformats.org/package/2006/relationships"><Relationship Id="rId2" Type="http://schemas.openxmlformats.org/officeDocument/2006/relationships/image" Target="../media/image465.jpe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466.jpe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467.jpe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image" Target="../media/image468.jpe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image" Target="../media/image46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2" Type="http://schemas.openxmlformats.org/officeDocument/2006/relationships/image" Target="../media/image470.jpe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472.jpeg"/><Relationship Id="rId7" Type="http://schemas.openxmlformats.org/officeDocument/2006/relationships/image" Target="../media/image476.jpeg"/><Relationship Id="rId2" Type="http://schemas.openxmlformats.org/officeDocument/2006/relationships/image" Target="../media/image471.jpeg"/><Relationship Id="rId1" Type="http://schemas.openxmlformats.org/officeDocument/2006/relationships/slideLayout" Target="../slideLayouts/slideLayout7.xml"/><Relationship Id="rId6" Type="http://schemas.openxmlformats.org/officeDocument/2006/relationships/image" Target="../media/image475.jpeg"/><Relationship Id="rId5" Type="http://schemas.openxmlformats.org/officeDocument/2006/relationships/image" Target="../media/image474.jpeg"/><Relationship Id="rId4" Type="http://schemas.openxmlformats.org/officeDocument/2006/relationships/image" Target="../media/image473.jpeg"/></Relationships>
</file>

<file path=ppt/slides/_rels/slide232.xml.rels><?xml version="1.0" encoding="UTF-8" standalone="yes"?>
<Relationships xmlns="http://schemas.openxmlformats.org/package/2006/relationships"><Relationship Id="rId3" Type="http://schemas.openxmlformats.org/officeDocument/2006/relationships/image" Target="../media/image478.jpeg"/><Relationship Id="rId2" Type="http://schemas.openxmlformats.org/officeDocument/2006/relationships/image" Target="../media/image477.jpeg"/><Relationship Id="rId1" Type="http://schemas.openxmlformats.org/officeDocument/2006/relationships/slideLayout" Target="../slideLayouts/slideLayout7.xml"/><Relationship Id="rId6" Type="http://schemas.openxmlformats.org/officeDocument/2006/relationships/image" Target="../media/image481.jpeg"/><Relationship Id="rId5" Type="http://schemas.openxmlformats.org/officeDocument/2006/relationships/image" Target="../media/image480.jpeg"/><Relationship Id="rId4" Type="http://schemas.openxmlformats.org/officeDocument/2006/relationships/image" Target="../media/image479.jpeg"/></Relationships>
</file>

<file path=ppt/slides/_rels/slide233.xml.rels><?xml version="1.0" encoding="UTF-8" standalone="yes"?>
<Relationships xmlns="http://schemas.openxmlformats.org/package/2006/relationships"><Relationship Id="rId2" Type="http://schemas.openxmlformats.org/officeDocument/2006/relationships/image" Target="../media/image482.jpe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image" Target="../media/image483.jpe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484.jpe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2" Type="http://schemas.openxmlformats.org/officeDocument/2006/relationships/image" Target="../media/image485.jpe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image" Target="../media/image486.jpe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8" Type="http://schemas.openxmlformats.org/officeDocument/2006/relationships/image" Target="../media/image493.jpeg"/><Relationship Id="rId3" Type="http://schemas.openxmlformats.org/officeDocument/2006/relationships/image" Target="../media/image488.jpeg"/><Relationship Id="rId7" Type="http://schemas.openxmlformats.org/officeDocument/2006/relationships/image" Target="../media/image492.jpeg"/><Relationship Id="rId2" Type="http://schemas.openxmlformats.org/officeDocument/2006/relationships/image" Target="../media/image487.jpeg"/><Relationship Id="rId1" Type="http://schemas.openxmlformats.org/officeDocument/2006/relationships/slideLayout" Target="../slideLayouts/slideLayout7.xml"/><Relationship Id="rId6" Type="http://schemas.openxmlformats.org/officeDocument/2006/relationships/image" Target="../media/image491.jpeg"/><Relationship Id="rId5" Type="http://schemas.openxmlformats.org/officeDocument/2006/relationships/image" Target="../media/image490.jpeg"/><Relationship Id="rId4" Type="http://schemas.openxmlformats.org/officeDocument/2006/relationships/image" Target="../media/image489.jpeg"/></Relationships>
</file>

<file path=ppt/slides/_rels/slide239.xml.rels><?xml version="1.0" encoding="UTF-8" standalone="yes"?>
<Relationships xmlns="http://schemas.openxmlformats.org/package/2006/relationships"><Relationship Id="rId8" Type="http://schemas.openxmlformats.org/officeDocument/2006/relationships/image" Target="../media/image500.jpeg"/><Relationship Id="rId3" Type="http://schemas.openxmlformats.org/officeDocument/2006/relationships/image" Target="../media/image495.jpeg"/><Relationship Id="rId7" Type="http://schemas.openxmlformats.org/officeDocument/2006/relationships/image" Target="../media/image499.jpeg"/><Relationship Id="rId12" Type="http://schemas.openxmlformats.org/officeDocument/2006/relationships/image" Target="../media/image504.jpeg"/><Relationship Id="rId2" Type="http://schemas.openxmlformats.org/officeDocument/2006/relationships/image" Target="../media/image494.jpeg"/><Relationship Id="rId1" Type="http://schemas.openxmlformats.org/officeDocument/2006/relationships/slideLayout" Target="../slideLayouts/slideLayout7.xml"/><Relationship Id="rId6" Type="http://schemas.openxmlformats.org/officeDocument/2006/relationships/image" Target="../media/image498.jpeg"/><Relationship Id="rId11" Type="http://schemas.openxmlformats.org/officeDocument/2006/relationships/image" Target="../media/image503.jpeg"/><Relationship Id="rId5" Type="http://schemas.openxmlformats.org/officeDocument/2006/relationships/image" Target="../media/image497.jpeg"/><Relationship Id="rId10" Type="http://schemas.openxmlformats.org/officeDocument/2006/relationships/image" Target="../media/image502.jpeg"/><Relationship Id="rId4" Type="http://schemas.openxmlformats.org/officeDocument/2006/relationships/image" Target="../media/image496.jpeg"/><Relationship Id="rId9" Type="http://schemas.openxmlformats.org/officeDocument/2006/relationships/image" Target="../media/image501.jpeg"/></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505.jpe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506.jpe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507.jpe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image" Target="../media/image508.jpe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3" Type="http://schemas.openxmlformats.org/officeDocument/2006/relationships/image" Target="../media/image510.jpeg"/><Relationship Id="rId2" Type="http://schemas.openxmlformats.org/officeDocument/2006/relationships/image" Target="../media/image509.jpeg"/><Relationship Id="rId1" Type="http://schemas.openxmlformats.org/officeDocument/2006/relationships/slideLayout" Target="../slideLayouts/slideLayout7.xml"/><Relationship Id="rId6" Type="http://schemas.openxmlformats.org/officeDocument/2006/relationships/image" Target="../media/image513.png"/><Relationship Id="rId5" Type="http://schemas.openxmlformats.org/officeDocument/2006/relationships/image" Target="../media/image512.jpeg"/><Relationship Id="rId4" Type="http://schemas.openxmlformats.org/officeDocument/2006/relationships/image" Target="../media/image511.jpeg"/></Relationships>
</file>

<file path=ppt/slides/_rels/slide245.xml.rels><?xml version="1.0" encoding="UTF-8" standalone="yes"?>
<Relationships xmlns="http://schemas.openxmlformats.org/package/2006/relationships"><Relationship Id="rId8" Type="http://schemas.openxmlformats.org/officeDocument/2006/relationships/image" Target="../media/image520.jpeg"/><Relationship Id="rId3" Type="http://schemas.openxmlformats.org/officeDocument/2006/relationships/image" Target="../media/image515.jpeg"/><Relationship Id="rId7" Type="http://schemas.openxmlformats.org/officeDocument/2006/relationships/image" Target="../media/image519.jpeg"/><Relationship Id="rId2" Type="http://schemas.openxmlformats.org/officeDocument/2006/relationships/image" Target="../media/image514.jpeg"/><Relationship Id="rId1" Type="http://schemas.openxmlformats.org/officeDocument/2006/relationships/slideLayout" Target="../slideLayouts/slideLayout7.xml"/><Relationship Id="rId6" Type="http://schemas.openxmlformats.org/officeDocument/2006/relationships/image" Target="../media/image518.jpeg"/><Relationship Id="rId5" Type="http://schemas.openxmlformats.org/officeDocument/2006/relationships/image" Target="../media/image517.jpeg"/><Relationship Id="rId4" Type="http://schemas.openxmlformats.org/officeDocument/2006/relationships/image" Target="../media/image516.jpeg"/></Relationships>
</file>

<file path=ppt/slides/_rels/slide246.xml.rels><?xml version="1.0" encoding="UTF-8" standalone="yes"?>
<Relationships xmlns="http://schemas.openxmlformats.org/package/2006/relationships"><Relationship Id="rId3" Type="http://schemas.openxmlformats.org/officeDocument/2006/relationships/image" Target="../media/image522.jpeg"/><Relationship Id="rId2" Type="http://schemas.openxmlformats.org/officeDocument/2006/relationships/image" Target="../media/image521.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523.jpeg"/><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image" Target="../media/image524.jpe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image" Target="../media/image525.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526.jpe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8" Type="http://schemas.openxmlformats.org/officeDocument/2006/relationships/image" Target="../media/image533.jpeg"/><Relationship Id="rId3" Type="http://schemas.openxmlformats.org/officeDocument/2006/relationships/image" Target="../media/image528.jpeg"/><Relationship Id="rId7" Type="http://schemas.openxmlformats.org/officeDocument/2006/relationships/image" Target="../media/image532.jpeg"/><Relationship Id="rId2" Type="http://schemas.openxmlformats.org/officeDocument/2006/relationships/image" Target="../media/image527.jpeg"/><Relationship Id="rId1" Type="http://schemas.openxmlformats.org/officeDocument/2006/relationships/slideLayout" Target="../slideLayouts/slideLayout7.xml"/><Relationship Id="rId6" Type="http://schemas.openxmlformats.org/officeDocument/2006/relationships/image" Target="../media/image531.jpeg"/><Relationship Id="rId5" Type="http://schemas.openxmlformats.org/officeDocument/2006/relationships/image" Target="../media/image530.jpeg"/><Relationship Id="rId10" Type="http://schemas.openxmlformats.org/officeDocument/2006/relationships/image" Target="../media/image535.jpeg"/><Relationship Id="rId4" Type="http://schemas.openxmlformats.org/officeDocument/2006/relationships/image" Target="../media/image529.jpeg"/><Relationship Id="rId9" Type="http://schemas.openxmlformats.org/officeDocument/2006/relationships/image" Target="../media/image534.jpeg"/></Relationships>
</file>

<file path=ppt/slides/_rels/slide252.xml.rels><?xml version="1.0" encoding="UTF-8" standalone="yes"?>
<Relationships xmlns="http://schemas.openxmlformats.org/package/2006/relationships"><Relationship Id="rId2" Type="http://schemas.openxmlformats.org/officeDocument/2006/relationships/image" Target="../media/image536.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537.jpe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image" Target="../media/image538.jpeg"/><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image" Target="../media/image539.jpeg"/><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image" Target="../media/image540.jpeg"/><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8" Type="http://schemas.openxmlformats.org/officeDocument/2006/relationships/image" Target="../media/image547.jpeg"/><Relationship Id="rId3" Type="http://schemas.openxmlformats.org/officeDocument/2006/relationships/image" Target="../media/image542.jpeg"/><Relationship Id="rId7" Type="http://schemas.openxmlformats.org/officeDocument/2006/relationships/image" Target="../media/image546.jpeg"/><Relationship Id="rId2" Type="http://schemas.openxmlformats.org/officeDocument/2006/relationships/image" Target="../media/image541.jpeg"/><Relationship Id="rId1" Type="http://schemas.openxmlformats.org/officeDocument/2006/relationships/slideLayout" Target="../slideLayouts/slideLayout7.xml"/><Relationship Id="rId6" Type="http://schemas.openxmlformats.org/officeDocument/2006/relationships/image" Target="../media/image545.jpeg"/><Relationship Id="rId5" Type="http://schemas.openxmlformats.org/officeDocument/2006/relationships/image" Target="../media/image544.jpeg"/><Relationship Id="rId4" Type="http://schemas.openxmlformats.org/officeDocument/2006/relationships/image" Target="../media/image543.jpeg"/><Relationship Id="rId9" Type="http://schemas.openxmlformats.org/officeDocument/2006/relationships/image" Target="../media/image548.jpeg"/></Relationships>
</file>

<file path=ppt/slides/_rels/slide258.xml.rels><?xml version="1.0" encoding="UTF-8" standalone="yes"?>
<Relationships xmlns="http://schemas.openxmlformats.org/package/2006/relationships"><Relationship Id="rId8" Type="http://schemas.openxmlformats.org/officeDocument/2006/relationships/image" Target="../media/image555.jpeg"/><Relationship Id="rId3" Type="http://schemas.openxmlformats.org/officeDocument/2006/relationships/image" Target="../media/image550.jpeg"/><Relationship Id="rId7" Type="http://schemas.openxmlformats.org/officeDocument/2006/relationships/image" Target="../media/image554.jpeg"/><Relationship Id="rId2" Type="http://schemas.openxmlformats.org/officeDocument/2006/relationships/image" Target="../media/image549.jpeg"/><Relationship Id="rId1" Type="http://schemas.openxmlformats.org/officeDocument/2006/relationships/slideLayout" Target="../slideLayouts/slideLayout7.xml"/><Relationship Id="rId6" Type="http://schemas.openxmlformats.org/officeDocument/2006/relationships/image" Target="../media/image553.jpeg"/><Relationship Id="rId5" Type="http://schemas.openxmlformats.org/officeDocument/2006/relationships/image" Target="../media/image552.jpeg"/><Relationship Id="rId4" Type="http://schemas.openxmlformats.org/officeDocument/2006/relationships/image" Target="../media/image551.jpeg"/><Relationship Id="rId9" Type="http://schemas.openxmlformats.org/officeDocument/2006/relationships/image" Target="../media/image556.jpeg"/></Relationships>
</file>

<file path=ppt/slides/_rels/slide259.xml.rels><?xml version="1.0" encoding="UTF-8" standalone="yes"?>
<Relationships xmlns="http://schemas.openxmlformats.org/package/2006/relationships"><Relationship Id="rId2" Type="http://schemas.openxmlformats.org/officeDocument/2006/relationships/image" Target="../media/image55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558.jpe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image" Target="../media/image559.jpe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560.jpe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image" Target="../media/image561.jpe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image" Target="../media/image562.jpe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8" Type="http://schemas.openxmlformats.org/officeDocument/2006/relationships/image" Target="../media/image569.jpeg"/><Relationship Id="rId3" Type="http://schemas.openxmlformats.org/officeDocument/2006/relationships/image" Target="../media/image564.jpeg"/><Relationship Id="rId7" Type="http://schemas.openxmlformats.org/officeDocument/2006/relationships/image" Target="../media/image568.jpeg"/><Relationship Id="rId2" Type="http://schemas.openxmlformats.org/officeDocument/2006/relationships/image" Target="../media/image563.jpeg"/><Relationship Id="rId1" Type="http://schemas.openxmlformats.org/officeDocument/2006/relationships/slideLayout" Target="../slideLayouts/slideLayout7.xml"/><Relationship Id="rId6" Type="http://schemas.openxmlformats.org/officeDocument/2006/relationships/image" Target="../media/image567.jpeg"/><Relationship Id="rId5" Type="http://schemas.openxmlformats.org/officeDocument/2006/relationships/image" Target="../media/image566.jpeg"/><Relationship Id="rId10" Type="http://schemas.openxmlformats.org/officeDocument/2006/relationships/image" Target="../media/image571.jpeg"/><Relationship Id="rId4" Type="http://schemas.openxmlformats.org/officeDocument/2006/relationships/image" Target="../media/image565.jpeg"/><Relationship Id="rId9" Type="http://schemas.openxmlformats.org/officeDocument/2006/relationships/image" Target="../media/image570.jpeg"/></Relationships>
</file>

<file path=ppt/slides/_rels/slide266.xml.rels><?xml version="1.0" encoding="UTF-8" standalone="yes"?>
<Relationships xmlns="http://schemas.openxmlformats.org/package/2006/relationships"><Relationship Id="rId3" Type="http://schemas.openxmlformats.org/officeDocument/2006/relationships/image" Target="../media/image573.jpeg"/><Relationship Id="rId2" Type="http://schemas.openxmlformats.org/officeDocument/2006/relationships/image" Target="../media/image572.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574.jpeg"/><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image" Target="../media/image575.jpeg"/><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image" Target="../media/image57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8" Type="http://schemas.openxmlformats.org/officeDocument/2006/relationships/image" Target="../media/image583.jpeg"/><Relationship Id="rId3" Type="http://schemas.openxmlformats.org/officeDocument/2006/relationships/image" Target="../media/image578.jpeg"/><Relationship Id="rId7" Type="http://schemas.openxmlformats.org/officeDocument/2006/relationships/image" Target="../media/image582.jpeg"/><Relationship Id="rId2" Type="http://schemas.openxmlformats.org/officeDocument/2006/relationships/image" Target="../media/image577.jpeg"/><Relationship Id="rId1" Type="http://schemas.openxmlformats.org/officeDocument/2006/relationships/slideLayout" Target="../slideLayouts/slideLayout7.xml"/><Relationship Id="rId6" Type="http://schemas.openxmlformats.org/officeDocument/2006/relationships/image" Target="../media/image581.jpeg"/><Relationship Id="rId5" Type="http://schemas.openxmlformats.org/officeDocument/2006/relationships/image" Target="../media/image580.jpeg"/><Relationship Id="rId4" Type="http://schemas.openxmlformats.org/officeDocument/2006/relationships/image" Target="../media/image579.jpeg"/><Relationship Id="rId9" Type="http://schemas.openxmlformats.org/officeDocument/2006/relationships/image" Target="../media/image584.jpeg"/></Relationships>
</file>

<file path=ppt/slides/_rels/slide271.xml.rels><?xml version="1.0" encoding="UTF-8" standalone="yes"?>
<Relationships xmlns="http://schemas.openxmlformats.org/package/2006/relationships"><Relationship Id="rId3" Type="http://schemas.openxmlformats.org/officeDocument/2006/relationships/image" Target="../media/image586.jpeg"/><Relationship Id="rId2" Type="http://schemas.openxmlformats.org/officeDocument/2006/relationships/image" Target="../media/image585.jpeg"/><Relationship Id="rId1" Type="http://schemas.openxmlformats.org/officeDocument/2006/relationships/slideLayout" Target="../slideLayouts/slideLayout7.xml"/><Relationship Id="rId5" Type="http://schemas.openxmlformats.org/officeDocument/2006/relationships/image" Target="../media/image588.jpeg"/><Relationship Id="rId4" Type="http://schemas.openxmlformats.org/officeDocument/2006/relationships/image" Target="../media/image587.jpeg"/></Relationships>
</file>

<file path=ppt/slides/_rels/slide272.xml.rels><?xml version="1.0" encoding="UTF-8" standalone="yes"?>
<Relationships xmlns="http://schemas.openxmlformats.org/package/2006/relationships"><Relationship Id="rId2" Type="http://schemas.openxmlformats.org/officeDocument/2006/relationships/image" Target="../media/image589.jpeg"/><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image" Target="../media/image590.jpeg"/><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image" Target="../media/image591.jpeg"/><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image" Target="../media/image592.jpeg"/><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8" Type="http://schemas.openxmlformats.org/officeDocument/2006/relationships/image" Target="../media/image599.jpeg"/><Relationship Id="rId3" Type="http://schemas.openxmlformats.org/officeDocument/2006/relationships/image" Target="../media/image594.jpeg"/><Relationship Id="rId7" Type="http://schemas.openxmlformats.org/officeDocument/2006/relationships/image" Target="../media/image598.jpeg"/><Relationship Id="rId2" Type="http://schemas.openxmlformats.org/officeDocument/2006/relationships/image" Target="../media/image593.jpeg"/><Relationship Id="rId1" Type="http://schemas.openxmlformats.org/officeDocument/2006/relationships/slideLayout" Target="../slideLayouts/slideLayout7.xml"/><Relationship Id="rId6" Type="http://schemas.openxmlformats.org/officeDocument/2006/relationships/image" Target="../media/image597.jpeg"/><Relationship Id="rId5" Type="http://schemas.openxmlformats.org/officeDocument/2006/relationships/image" Target="../media/image596.jpeg"/><Relationship Id="rId4" Type="http://schemas.openxmlformats.org/officeDocument/2006/relationships/image" Target="../media/image595.jpeg"/><Relationship Id="rId9" Type="http://schemas.openxmlformats.org/officeDocument/2006/relationships/image" Target="../media/image600.jpeg"/></Relationships>
</file>

<file path=ppt/slides/_rels/slide277.xml.rels><?xml version="1.0" encoding="UTF-8" standalone="yes"?>
<Relationships xmlns="http://schemas.openxmlformats.org/package/2006/relationships"><Relationship Id="rId8" Type="http://schemas.openxmlformats.org/officeDocument/2006/relationships/image" Target="../media/image607.jpeg"/><Relationship Id="rId3" Type="http://schemas.openxmlformats.org/officeDocument/2006/relationships/image" Target="../media/image602.jpeg"/><Relationship Id="rId7" Type="http://schemas.openxmlformats.org/officeDocument/2006/relationships/image" Target="../media/image606.jpeg"/><Relationship Id="rId2" Type="http://schemas.openxmlformats.org/officeDocument/2006/relationships/image" Target="../media/image601.jpeg"/><Relationship Id="rId1" Type="http://schemas.openxmlformats.org/officeDocument/2006/relationships/slideLayout" Target="../slideLayouts/slideLayout7.xml"/><Relationship Id="rId6" Type="http://schemas.openxmlformats.org/officeDocument/2006/relationships/image" Target="../media/image605.jpeg"/><Relationship Id="rId5" Type="http://schemas.openxmlformats.org/officeDocument/2006/relationships/image" Target="../media/image604.jpeg"/><Relationship Id="rId4" Type="http://schemas.openxmlformats.org/officeDocument/2006/relationships/image" Target="../media/image603.jpeg"/></Relationships>
</file>

<file path=ppt/slides/_rels/slide278.xml.rels><?xml version="1.0" encoding="UTF-8" standalone="yes"?>
<Relationships xmlns="http://schemas.openxmlformats.org/package/2006/relationships"><Relationship Id="rId3" Type="http://schemas.openxmlformats.org/officeDocument/2006/relationships/image" Target="../media/image609.jpeg"/><Relationship Id="rId2" Type="http://schemas.openxmlformats.org/officeDocument/2006/relationships/image" Target="../media/image608.jpeg"/><Relationship Id="rId1" Type="http://schemas.openxmlformats.org/officeDocument/2006/relationships/slideLayout" Target="../slideLayouts/slideLayout7.xml"/><Relationship Id="rId4" Type="http://schemas.openxmlformats.org/officeDocument/2006/relationships/image" Target="../media/image610.jpeg"/></Relationships>
</file>

<file path=ppt/slides/_rels/slide279.xml.rels><?xml version="1.0" encoding="UTF-8" standalone="yes"?>
<Relationships xmlns="http://schemas.openxmlformats.org/package/2006/relationships"><Relationship Id="rId2" Type="http://schemas.openxmlformats.org/officeDocument/2006/relationships/image" Target="../media/image61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2" Type="http://schemas.openxmlformats.org/officeDocument/2006/relationships/image" Target="../media/image612.jpeg"/><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image" Target="../media/image613.jpeg"/><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2" Type="http://schemas.openxmlformats.org/officeDocument/2006/relationships/image" Target="../media/image614.jpeg"/><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2" Type="http://schemas.openxmlformats.org/officeDocument/2006/relationships/image" Target="../media/image615.jpeg"/><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8" Type="http://schemas.openxmlformats.org/officeDocument/2006/relationships/image" Target="../media/image622.jpeg"/><Relationship Id="rId3" Type="http://schemas.openxmlformats.org/officeDocument/2006/relationships/image" Target="../media/image617.jpeg"/><Relationship Id="rId7" Type="http://schemas.openxmlformats.org/officeDocument/2006/relationships/image" Target="../media/image621.jpeg"/><Relationship Id="rId2" Type="http://schemas.openxmlformats.org/officeDocument/2006/relationships/image" Target="../media/image616.jpeg"/><Relationship Id="rId1" Type="http://schemas.openxmlformats.org/officeDocument/2006/relationships/slideLayout" Target="../slideLayouts/slideLayout7.xml"/><Relationship Id="rId6" Type="http://schemas.openxmlformats.org/officeDocument/2006/relationships/image" Target="../media/image620.jpeg"/><Relationship Id="rId5" Type="http://schemas.openxmlformats.org/officeDocument/2006/relationships/image" Target="../media/image619.jpeg"/><Relationship Id="rId4" Type="http://schemas.openxmlformats.org/officeDocument/2006/relationships/image" Target="../media/image618.jpeg"/></Relationships>
</file>

<file path=ppt/slides/_rels/slide285.xml.rels><?xml version="1.0" encoding="UTF-8" standalone="yes"?>
<Relationships xmlns="http://schemas.openxmlformats.org/package/2006/relationships"><Relationship Id="rId3" Type="http://schemas.openxmlformats.org/officeDocument/2006/relationships/image" Target="../media/image624.jpeg"/><Relationship Id="rId2" Type="http://schemas.openxmlformats.org/officeDocument/2006/relationships/image" Target="../media/image623.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625.jpeg"/><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2" Type="http://schemas.openxmlformats.org/officeDocument/2006/relationships/image" Target="../media/image626.jpeg"/><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2" Type="http://schemas.openxmlformats.org/officeDocument/2006/relationships/image" Target="../media/image627.jpe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6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629.jpe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8" Type="http://schemas.openxmlformats.org/officeDocument/2006/relationships/image" Target="../media/image636.jpeg"/><Relationship Id="rId3" Type="http://schemas.openxmlformats.org/officeDocument/2006/relationships/image" Target="../media/image631.jpeg"/><Relationship Id="rId7" Type="http://schemas.openxmlformats.org/officeDocument/2006/relationships/image" Target="../media/image635.jpeg"/><Relationship Id="rId2" Type="http://schemas.openxmlformats.org/officeDocument/2006/relationships/image" Target="../media/image630.jpeg"/><Relationship Id="rId1" Type="http://schemas.openxmlformats.org/officeDocument/2006/relationships/slideLayout" Target="../slideLayouts/slideLayout7.xml"/><Relationship Id="rId6" Type="http://schemas.openxmlformats.org/officeDocument/2006/relationships/image" Target="../media/image634.jpeg"/><Relationship Id="rId5" Type="http://schemas.openxmlformats.org/officeDocument/2006/relationships/image" Target="../media/image633.jpeg"/><Relationship Id="rId4" Type="http://schemas.openxmlformats.org/officeDocument/2006/relationships/image" Target="../media/image632.jpeg"/></Relationships>
</file>

<file path=ppt/slides/_rels/slide292.xml.rels><?xml version="1.0" encoding="UTF-8" standalone="yes"?>
<Relationships xmlns="http://schemas.openxmlformats.org/package/2006/relationships"><Relationship Id="rId3" Type="http://schemas.openxmlformats.org/officeDocument/2006/relationships/image" Target="../media/image638.jpeg"/><Relationship Id="rId2" Type="http://schemas.openxmlformats.org/officeDocument/2006/relationships/image" Target="../media/image637.jpeg"/><Relationship Id="rId1" Type="http://schemas.openxmlformats.org/officeDocument/2006/relationships/slideLayout" Target="../slideLayouts/slideLayout7.xml"/><Relationship Id="rId4" Type="http://schemas.openxmlformats.org/officeDocument/2006/relationships/image" Target="../media/image639.jpeg"/></Relationships>
</file>

<file path=ppt/slides/_rels/slide293.xml.rels><?xml version="1.0" encoding="UTF-8" standalone="yes"?>
<Relationships xmlns="http://schemas.openxmlformats.org/package/2006/relationships"><Relationship Id="rId2" Type="http://schemas.openxmlformats.org/officeDocument/2006/relationships/image" Target="../media/image640.jpe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641.jpe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642.jpe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643.jpe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8" Type="http://schemas.openxmlformats.org/officeDocument/2006/relationships/image" Target="../media/image650.jpeg"/><Relationship Id="rId3" Type="http://schemas.openxmlformats.org/officeDocument/2006/relationships/image" Target="../media/image645.jpeg"/><Relationship Id="rId7" Type="http://schemas.openxmlformats.org/officeDocument/2006/relationships/image" Target="../media/image649.jpeg"/><Relationship Id="rId2" Type="http://schemas.openxmlformats.org/officeDocument/2006/relationships/image" Target="../media/image644.jpeg"/><Relationship Id="rId1" Type="http://schemas.openxmlformats.org/officeDocument/2006/relationships/slideLayout" Target="../slideLayouts/slideLayout7.xml"/><Relationship Id="rId6" Type="http://schemas.openxmlformats.org/officeDocument/2006/relationships/image" Target="../media/image648.jpeg"/><Relationship Id="rId5" Type="http://schemas.openxmlformats.org/officeDocument/2006/relationships/image" Target="../media/image647.jpeg"/><Relationship Id="rId4" Type="http://schemas.openxmlformats.org/officeDocument/2006/relationships/image" Target="../media/image646.jpeg"/></Relationships>
</file>

<file path=ppt/slides/_rels/slide298.xml.rels><?xml version="1.0" encoding="UTF-8" standalone="yes"?>
<Relationships xmlns="http://schemas.openxmlformats.org/package/2006/relationships"><Relationship Id="rId8" Type="http://schemas.openxmlformats.org/officeDocument/2006/relationships/image" Target="../media/image657.jpeg"/><Relationship Id="rId3" Type="http://schemas.openxmlformats.org/officeDocument/2006/relationships/image" Target="../media/image652.jpeg"/><Relationship Id="rId7" Type="http://schemas.openxmlformats.org/officeDocument/2006/relationships/image" Target="../media/image656.jpeg"/><Relationship Id="rId2" Type="http://schemas.openxmlformats.org/officeDocument/2006/relationships/image" Target="../media/image651.jpeg"/><Relationship Id="rId1" Type="http://schemas.openxmlformats.org/officeDocument/2006/relationships/slideLayout" Target="../slideLayouts/slideLayout7.xml"/><Relationship Id="rId6" Type="http://schemas.openxmlformats.org/officeDocument/2006/relationships/image" Target="../media/image655.jpeg"/><Relationship Id="rId5" Type="http://schemas.openxmlformats.org/officeDocument/2006/relationships/image" Target="../media/image654.jpeg"/><Relationship Id="rId10" Type="http://schemas.openxmlformats.org/officeDocument/2006/relationships/image" Target="../media/image659.jpeg"/><Relationship Id="rId4" Type="http://schemas.openxmlformats.org/officeDocument/2006/relationships/image" Target="../media/image653.jpeg"/><Relationship Id="rId9" Type="http://schemas.openxmlformats.org/officeDocument/2006/relationships/image" Target="../media/image658.jpeg"/></Relationships>
</file>

<file path=ppt/slides/_rels/slide299.xml.rels><?xml version="1.0" encoding="UTF-8" standalone="yes"?>
<Relationships xmlns="http://schemas.openxmlformats.org/package/2006/relationships"><Relationship Id="rId2" Type="http://schemas.openxmlformats.org/officeDocument/2006/relationships/image" Target="../media/image66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300.xml.rels><?xml version="1.0" encoding="UTF-8" standalone="yes"?>
<Relationships xmlns="http://schemas.openxmlformats.org/package/2006/relationships"><Relationship Id="rId2" Type="http://schemas.openxmlformats.org/officeDocument/2006/relationships/image" Target="../media/image661.jpe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662.jpe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663.jpe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665.jpeg"/><Relationship Id="rId2" Type="http://schemas.openxmlformats.org/officeDocument/2006/relationships/image" Target="../media/image664.jpeg"/><Relationship Id="rId1" Type="http://schemas.openxmlformats.org/officeDocument/2006/relationships/slideLayout" Target="../slideLayouts/slideLayout7.xml"/><Relationship Id="rId6" Type="http://schemas.openxmlformats.org/officeDocument/2006/relationships/image" Target="../media/image668.jpeg"/><Relationship Id="rId5" Type="http://schemas.openxmlformats.org/officeDocument/2006/relationships/image" Target="../media/image667.jpeg"/><Relationship Id="rId4" Type="http://schemas.openxmlformats.org/officeDocument/2006/relationships/image" Target="../media/image666.jpeg"/></Relationships>
</file>

<file path=ppt/slides/_rels/slide304.xml.rels><?xml version="1.0" encoding="UTF-8" standalone="yes"?>
<Relationships xmlns="http://schemas.openxmlformats.org/package/2006/relationships"><Relationship Id="rId2" Type="http://schemas.openxmlformats.org/officeDocument/2006/relationships/image" Target="../media/image669.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670.jpe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671.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672.jpe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673.jpe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67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s>
</file>

<file path=ppt/slides/_rels/slide310.xml.rels><?xml version="1.0" encoding="UTF-8" standalone="yes"?>
<Relationships xmlns="http://schemas.openxmlformats.org/package/2006/relationships"><Relationship Id="rId3" Type="http://schemas.openxmlformats.org/officeDocument/2006/relationships/image" Target="../media/image676.jpeg"/><Relationship Id="rId2" Type="http://schemas.openxmlformats.org/officeDocument/2006/relationships/image" Target="../media/image675.jpeg"/><Relationship Id="rId1" Type="http://schemas.openxmlformats.org/officeDocument/2006/relationships/slideLayout" Target="../slideLayouts/slideLayout7.xml"/><Relationship Id="rId5" Type="http://schemas.openxmlformats.org/officeDocument/2006/relationships/image" Target="../media/image678.jpeg"/><Relationship Id="rId4" Type="http://schemas.openxmlformats.org/officeDocument/2006/relationships/image" Target="../media/image677.jpeg"/></Relationships>
</file>

<file path=ppt/slides/_rels/slide311.xml.rels><?xml version="1.0" encoding="UTF-8" standalone="yes"?>
<Relationships xmlns="http://schemas.openxmlformats.org/package/2006/relationships"><Relationship Id="rId3" Type="http://schemas.openxmlformats.org/officeDocument/2006/relationships/image" Target="../media/image680.jpeg"/><Relationship Id="rId2" Type="http://schemas.openxmlformats.org/officeDocument/2006/relationships/image" Target="../media/image679.jpeg"/><Relationship Id="rId1" Type="http://schemas.openxmlformats.org/officeDocument/2006/relationships/slideLayout" Target="../slideLayouts/slideLayout7.xml"/><Relationship Id="rId5" Type="http://schemas.openxmlformats.org/officeDocument/2006/relationships/image" Target="../media/image682.jpeg"/><Relationship Id="rId4" Type="http://schemas.openxmlformats.org/officeDocument/2006/relationships/image" Target="../media/image681.jpeg"/></Relationships>
</file>

<file path=ppt/slides/_rels/slide312.xml.rels><?xml version="1.0" encoding="UTF-8" standalone="yes"?>
<Relationships xmlns="http://schemas.openxmlformats.org/package/2006/relationships"><Relationship Id="rId2" Type="http://schemas.openxmlformats.org/officeDocument/2006/relationships/image" Target="../media/image683.jpe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684.jpe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685.jpe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687.jpeg"/><Relationship Id="rId2" Type="http://schemas.openxmlformats.org/officeDocument/2006/relationships/image" Target="../media/image686.jpeg"/><Relationship Id="rId1" Type="http://schemas.openxmlformats.org/officeDocument/2006/relationships/slideLayout" Target="../slideLayouts/slideLayout7.xml"/><Relationship Id="rId6" Type="http://schemas.openxmlformats.org/officeDocument/2006/relationships/image" Target="../media/image690.jpeg"/><Relationship Id="rId5" Type="http://schemas.openxmlformats.org/officeDocument/2006/relationships/image" Target="../media/image689.jpeg"/><Relationship Id="rId4" Type="http://schemas.openxmlformats.org/officeDocument/2006/relationships/image" Target="../media/image688.jpeg"/></Relationships>
</file>

<file path=ppt/slides/_rels/slide316.xml.rels><?xml version="1.0" encoding="UTF-8" standalone="yes"?>
<Relationships xmlns="http://schemas.openxmlformats.org/package/2006/relationships"><Relationship Id="rId2" Type="http://schemas.openxmlformats.org/officeDocument/2006/relationships/image" Target="../media/image691.jpe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692.jpe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693.jpe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69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62.jpeg"/></Relationships>
</file>

<file path=ppt/slides/_rels/slide320.xml.rels><?xml version="1.0" encoding="UTF-8" standalone="yes"?>
<Relationships xmlns="http://schemas.openxmlformats.org/package/2006/relationships"><Relationship Id="rId3" Type="http://schemas.openxmlformats.org/officeDocument/2006/relationships/image" Target="../media/image696.jpeg"/><Relationship Id="rId7" Type="http://schemas.openxmlformats.org/officeDocument/2006/relationships/image" Target="../media/image700.jpeg"/><Relationship Id="rId2" Type="http://schemas.openxmlformats.org/officeDocument/2006/relationships/image" Target="../media/image695.jpeg"/><Relationship Id="rId1" Type="http://schemas.openxmlformats.org/officeDocument/2006/relationships/slideLayout" Target="../slideLayouts/slideLayout7.xml"/><Relationship Id="rId6" Type="http://schemas.openxmlformats.org/officeDocument/2006/relationships/image" Target="../media/image699.jpeg"/><Relationship Id="rId5" Type="http://schemas.openxmlformats.org/officeDocument/2006/relationships/image" Target="../media/image698.jpeg"/><Relationship Id="rId4" Type="http://schemas.openxmlformats.org/officeDocument/2006/relationships/image" Target="../media/image697.jpeg"/></Relationships>
</file>

<file path=ppt/slides/_rels/slide321.xml.rels><?xml version="1.0" encoding="UTF-8" standalone="yes"?>
<Relationships xmlns="http://schemas.openxmlformats.org/package/2006/relationships"><Relationship Id="rId3" Type="http://schemas.openxmlformats.org/officeDocument/2006/relationships/image" Target="../media/image702.jpeg"/><Relationship Id="rId2" Type="http://schemas.openxmlformats.org/officeDocument/2006/relationships/image" Target="../media/image701.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703.jpe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704.jpe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705.jpe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707.jpe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708.jpe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710.jpeg"/><Relationship Id="rId7" Type="http://schemas.openxmlformats.org/officeDocument/2006/relationships/image" Target="../media/image714.jpeg"/><Relationship Id="rId2" Type="http://schemas.openxmlformats.org/officeDocument/2006/relationships/image" Target="../media/image709.jpeg"/><Relationship Id="rId1" Type="http://schemas.openxmlformats.org/officeDocument/2006/relationships/slideLayout" Target="../slideLayouts/slideLayout7.xml"/><Relationship Id="rId6" Type="http://schemas.openxmlformats.org/officeDocument/2006/relationships/image" Target="../media/image713.jpeg"/><Relationship Id="rId5" Type="http://schemas.openxmlformats.org/officeDocument/2006/relationships/image" Target="../media/image712.jpeg"/><Relationship Id="rId4" Type="http://schemas.openxmlformats.org/officeDocument/2006/relationships/image" Target="../media/image711.jpeg"/></Relationships>
</file>

<file path=ppt/slides/_rels/slide329.xml.rels><?xml version="1.0" encoding="UTF-8" standalone="yes"?>
<Relationships xmlns="http://schemas.openxmlformats.org/package/2006/relationships"><Relationship Id="rId3" Type="http://schemas.openxmlformats.org/officeDocument/2006/relationships/image" Target="../media/image716.jpeg"/><Relationship Id="rId2" Type="http://schemas.openxmlformats.org/officeDocument/2006/relationships/image" Target="../media/image715.jpeg"/><Relationship Id="rId1" Type="http://schemas.openxmlformats.org/officeDocument/2006/relationships/slideLayout" Target="../slideLayouts/slideLayout7.xml"/><Relationship Id="rId5" Type="http://schemas.openxmlformats.org/officeDocument/2006/relationships/image" Target="../media/image718.jpeg"/><Relationship Id="rId4" Type="http://schemas.openxmlformats.org/officeDocument/2006/relationships/image" Target="../media/image717.jpeg"/></Relationships>
</file>

<file path=ppt/slides/_rels/slide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8" Type="http://schemas.openxmlformats.org/officeDocument/2006/relationships/image" Target="../media/image725.jpeg"/><Relationship Id="rId3" Type="http://schemas.openxmlformats.org/officeDocument/2006/relationships/image" Target="../media/image720.jpeg"/><Relationship Id="rId7" Type="http://schemas.openxmlformats.org/officeDocument/2006/relationships/image" Target="../media/image724.jpeg"/><Relationship Id="rId2" Type="http://schemas.openxmlformats.org/officeDocument/2006/relationships/image" Target="../media/image719.jpeg"/><Relationship Id="rId1" Type="http://schemas.openxmlformats.org/officeDocument/2006/relationships/slideLayout" Target="../slideLayouts/slideLayout7.xml"/><Relationship Id="rId6" Type="http://schemas.openxmlformats.org/officeDocument/2006/relationships/image" Target="../media/image723.jpeg"/><Relationship Id="rId5" Type="http://schemas.openxmlformats.org/officeDocument/2006/relationships/image" Target="../media/image722.jpeg"/><Relationship Id="rId4" Type="http://schemas.openxmlformats.org/officeDocument/2006/relationships/image" Target="../media/image721.jpeg"/></Relationships>
</file>

<file path=ppt/slides/_rels/slide331.xml.rels><?xml version="1.0" encoding="UTF-8" standalone="yes"?>
<Relationships xmlns="http://schemas.openxmlformats.org/package/2006/relationships"><Relationship Id="rId3" Type="http://schemas.openxmlformats.org/officeDocument/2006/relationships/image" Target="../media/image727.jpeg"/><Relationship Id="rId2" Type="http://schemas.openxmlformats.org/officeDocument/2006/relationships/image" Target="../media/image726.jpe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728.jpe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729.jpe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730.jpe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731.jpe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732.jpe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8" Type="http://schemas.openxmlformats.org/officeDocument/2006/relationships/image" Target="../media/image739.jpeg"/><Relationship Id="rId3" Type="http://schemas.openxmlformats.org/officeDocument/2006/relationships/image" Target="../media/image734.jpeg"/><Relationship Id="rId7" Type="http://schemas.openxmlformats.org/officeDocument/2006/relationships/image" Target="../media/image738.jpeg"/><Relationship Id="rId2" Type="http://schemas.openxmlformats.org/officeDocument/2006/relationships/image" Target="../media/image733.jpeg"/><Relationship Id="rId1" Type="http://schemas.openxmlformats.org/officeDocument/2006/relationships/slideLayout" Target="../slideLayouts/slideLayout7.xml"/><Relationship Id="rId6" Type="http://schemas.openxmlformats.org/officeDocument/2006/relationships/image" Target="../media/image737.jpeg"/><Relationship Id="rId5" Type="http://schemas.openxmlformats.org/officeDocument/2006/relationships/image" Target="../media/image736.jpeg"/><Relationship Id="rId4" Type="http://schemas.openxmlformats.org/officeDocument/2006/relationships/image" Target="../media/image735.jpeg"/><Relationship Id="rId9" Type="http://schemas.openxmlformats.org/officeDocument/2006/relationships/image" Target="../media/image740.jpeg"/></Relationships>
</file>

<file path=ppt/slides/_rels/slide338.xml.rels><?xml version="1.0" encoding="UTF-8" standalone="yes"?>
<Relationships xmlns="http://schemas.openxmlformats.org/package/2006/relationships"><Relationship Id="rId3" Type="http://schemas.openxmlformats.org/officeDocument/2006/relationships/image" Target="../media/image742.jpeg"/><Relationship Id="rId7" Type="http://schemas.openxmlformats.org/officeDocument/2006/relationships/image" Target="../media/image746.jpeg"/><Relationship Id="rId2" Type="http://schemas.openxmlformats.org/officeDocument/2006/relationships/image" Target="../media/image741.jpeg"/><Relationship Id="rId1" Type="http://schemas.openxmlformats.org/officeDocument/2006/relationships/slideLayout" Target="../slideLayouts/slideLayout7.xml"/><Relationship Id="rId6" Type="http://schemas.openxmlformats.org/officeDocument/2006/relationships/image" Target="../media/image745.jpeg"/><Relationship Id="rId5" Type="http://schemas.openxmlformats.org/officeDocument/2006/relationships/image" Target="../media/image744.jpeg"/><Relationship Id="rId4" Type="http://schemas.openxmlformats.org/officeDocument/2006/relationships/image" Target="../media/image743.jpeg"/></Relationships>
</file>

<file path=ppt/slides/_rels/slide339.xml.rels><?xml version="1.0" encoding="UTF-8" standalone="yes"?>
<Relationships xmlns="http://schemas.openxmlformats.org/package/2006/relationships"><Relationship Id="rId3" Type="http://schemas.openxmlformats.org/officeDocument/2006/relationships/image" Target="../media/image748.jpeg"/><Relationship Id="rId2" Type="http://schemas.openxmlformats.org/officeDocument/2006/relationships/image" Target="../media/image74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2" Type="http://schemas.openxmlformats.org/officeDocument/2006/relationships/image" Target="../media/image749.jpe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750.jpe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751.jpe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752.jpe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8" Type="http://schemas.openxmlformats.org/officeDocument/2006/relationships/image" Target="../media/image759.jpeg"/><Relationship Id="rId3" Type="http://schemas.openxmlformats.org/officeDocument/2006/relationships/image" Target="../media/image754.jpeg"/><Relationship Id="rId7" Type="http://schemas.openxmlformats.org/officeDocument/2006/relationships/image" Target="../media/image758.jpeg"/><Relationship Id="rId2" Type="http://schemas.openxmlformats.org/officeDocument/2006/relationships/image" Target="../media/image753.jpeg"/><Relationship Id="rId1" Type="http://schemas.openxmlformats.org/officeDocument/2006/relationships/slideLayout" Target="../slideLayouts/slideLayout7.xml"/><Relationship Id="rId6" Type="http://schemas.openxmlformats.org/officeDocument/2006/relationships/image" Target="../media/image757.jpeg"/><Relationship Id="rId5" Type="http://schemas.openxmlformats.org/officeDocument/2006/relationships/image" Target="../media/image756.jpeg"/><Relationship Id="rId10" Type="http://schemas.openxmlformats.org/officeDocument/2006/relationships/image" Target="../media/image761.jpeg"/><Relationship Id="rId4" Type="http://schemas.openxmlformats.org/officeDocument/2006/relationships/image" Target="../media/image755.jpeg"/><Relationship Id="rId9" Type="http://schemas.openxmlformats.org/officeDocument/2006/relationships/image" Target="../media/image760.jpeg"/></Relationships>
</file>

<file path=ppt/slides/_rels/slide345.xml.rels><?xml version="1.0" encoding="UTF-8" standalone="yes"?>
<Relationships xmlns="http://schemas.openxmlformats.org/package/2006/relationships"><Relationship Id="rId3" Type="http://schemas.openxmlformats.org/officeDocument/2006/relationships/image" Target="../media/image763.jpeg"/><Relationship Id="rId7" Type="http://schemas.openxmlformats.org/officeDocument/2006/relationships/image" Target="../media/image767.jpeg"/><Relationship Id="rId2" Type="http://schemas.openxmlformats.org/officeDocument/2006/relationships/image" Target="../media/image762.jpeg"/><Relationship Id="rId1" Type="http://schemas.openxmlformats.org/officeDocument/2006/relationships/slideLayout" Target="../slideLayouts/slideLayout7.xml"/><Relationship Id="rId6" Type="http://schemas.openxmlformats.org/officeDocument/2006/relationships/image" Target="../media/image766.jpeg"/><Relationship Id="rId5" Type="http://schemas.openxmlformats.org/officeDocument/2006/relationships/image" Target="../media/image765.jpeg"/><Relationship Id="rId4" Type="http://schemas.openxmlformats.org/officeDocument/2006/relationships/image" Target="../media/image764.jpeg"/></Relationships>
</file>

<file path=ppt/slides/_rels/slide346.xml.rels><?xml version="1.0" encoding="UTF-8" standalone="yes"?>
<Relationships xmlns="http://schemas.openxmlformats.org/package/2006/relationships"><Relationship Id="rId2" Type="http://schemas.openxmlformats.org/officeDocument/2006/relationships/image" Target="../media/image768.jpe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769.jpe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770.jpe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77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2" Type="http://schemas.openxmlformats.org/officeDocument/2006/relationships/image" Target="../media/image772.jpe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774.jpeg"/><Relationship Id="rId2" Type="http://schemas.openxmlformats.org/officeDocument/2006/relationships/image" Target="../media/image773.jpeg"/><Relationship Id="rId1" Type="http://schemas.openxmlformats.org/officeDocument/2006/relationships/slideLayout" Target="../slideLayouts/slideLayout7.xml"/><Relationship Id="rId4" Type="http://schemas.openxmlformats.org/officeDocument/2006/relationships/image" Target="../media/image775.jpeg"/></Relationships>
</file>

<file path=ppt/slides/_rels/slide352.xml.rels><?xml version="1.0" encoding="UTF-8" standalone="yes"?>
<Relationships xmlns="http://schemas.openxmlformats.org/package/2006/relationships"><Relationship Id="rId3" Type="http://schemas.openxmlformats.org/officeDocument/2006/relationships/image" Target="../media/image777.jpeg"/><Relationship Id="rId7" Type="http://schemas.openxmlformats.org/officeDocument/2006/relationships/image" Target="../media/image781.jpeg"/><Relationship Id="rId2" Type="http://schemas.openxmlformats.org/officeDocument/2006/relationships/image" Target="../media/image776.jpeg"/><Relationship Id="rId1" Type="http://schemas.openxmlformats.org/officeDocument/2006/relationships/slideLayout" Target="../slideLayouts/slideLayout7.xml"/><Relationship Id="rId6" Type="http://schemas.openxmlformats.org/officeDocument/2006/relationships/image" Target="../media/image780.jpeg"/><Relationship Id="rId5" Type="http://schemas.openxmlformats.org/officeDocument/2006/relationships/image" Target="../media/image779.jpeg"/><Relationship Id="rId4" Type="http://schemas.openxmlformats.org/officeDocument/2006/relationships/image" Target="../media/image778.jpeg"/></Relationships>
</file>

<file path=ppt/slides/_rels/slide353.xml.rels><?xml version="1.0" encoding="UTF-8" standalone="yes"?>
<Relationships xmlns="http://schemas.openxmlformats.org/package/2006/relationships"><Relationship Id="rId2" Type="http://schemas.openxmlformats.org/officeDocument/2006/relationships/image" Target="../media/image782.jpe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783.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784.jpe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785.jpe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787.jpeg"/><Relationship Id="rId7" Type="http://schemas.openxmlformats.org/officeDocument/2006/relationships/image" Target="../media/image791.jpeg"/><Relationship Id="rId2" Type="http://schemas.openxmlformats.org/officeDocument/2006/relationships/image" Target="../media/image786.jpeg"/><Relationship Id="rId1" Type="http://schemas.openxmlformats.org/officeDocument/2006/relationships/slideLayout" Target="../slideLayouts/slideLayout7.xml"/><Relationship Id="rId6" Type="http://schemas.openxmlformats.org/officeDocument/2006/relationships/image" Target="../media/image790.jpeg"/><Relationship Id="rId5" Type="http://schemas.openxmlformats.org/officeDocument/2006/relationships/image" Target="../media/image789.jpeg"/><Relationship Id="rId4" Type="http://schemas.openxmlformats.org/officeDocument/2006/relationships/image" Target="../media/image788.jpeg"/></Relationships>
</file>

<file path=ppt/slides/_rels/slide358.xml.rels><?xml version="1.0" encoding="UTF-8" standalone="yes"?>
<Relationships xmlns="http://schemas.openxmlformats.org/package/2006/relationships"><Relationship Id="rId8" Type="http://schemas.openxmlformats.org/officeDocument/2006/relationships/image" Target="../media/image798.jpeg"/><Relationship Id="rId3" Type="http://schemas.openxmlformats.org/officeDocument/2006/relationships/image" Target="../media/image793.jpeg"/><Relationship Id="rId7" Type="http://schemas.openxmlformats.org/officeDocument/2006/relationships/image" Target="../media/image797.jpeg"/><Relationship Id="rId2" Type="http://schemas.openxmlformats.org/officeDocument/2006/relationships/image" Target="../media/image792.jpeg"/><Relationship Id="rId1" Type="http://schemas.openxmlformats.org/officeDocument/2006/relationships/slideLayout" Target="../slideLayouts/slideLayout7.xml"/><Relationship Id="rId6" Type="http://schemas.openxmlformats.org/officeDocument/2006/relationships/image" Target="../media/image796.jpeg"/><Relationship Id="rId5" Type="http://schemas.openxmlformats.org/officeDocument/2006/relationships/image" Target="../media/image795.jpeg"/><Relationship Id="rId4" Type="http://schemas.openxmlformats.org/officeDocument/2006/relationships/image" Target="../media/image794.jpeg"/><Relationship Id="rId9" Type="http://schemas.openxmlformats.org/officeDocument/2006/relationships/image" Target="../media/image799.jpeg"/></Relationships>
</file>

<file path=ppt/slides/_rels/slide359.xml.rels><?xml version="1.0" encoding="UTF-8" standalone="yes"?>
<Relationships xmlns="http://schemas.openxmlformats.org/package/2006/relationships"><Relationship Id="rId2" Type="http://schemas.openxmlformats.org/officeDocument/2006/relationships/image" Target="../media/image80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360.xml.rels><?xml version="1.0" encoding="UTF-8" standalone="yes"?>
<Relationships xmlns="http://schemas.openxmlformats.org/package/2006/relationships"><Relationship Id="rId2" Type="http://schemas.openxmlformats.org/officeDocument/2006/relationships/image" Target="../media/image801.jpe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802.jpe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803.jpe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8" Type="http://schemas.openxmlformats.org/officeDocument/2006/relationships/image" Target="../media/image810.jpeg"/><Relationship Id="rId3" Type="http://schemas.openxmlformats.org/officeDocument/2006/relationships/image" Target="../media/image805.jpeg"/><Relationship Id="rId7" Type="http://schemas.openxmlformats.org/officeDocument/2006/relationships/image" Target="../media/image809.jpeg"/><Relationship Id="rId2" Type="http://schemas.openxmlformats.org/officeDocument/2006/relationships/image" Target="../media/image804.jpeg"/><Relationship Id="rId1" Type="http://schemas.openxmlformats.org/officeDocument/2006/relationships/slideLayout" Target="../slideLayouts/slideLayout7.xml"/><Relationship Id="rId6" Type="http://schemas.openxmlformats.org/officeDocument/2006/relationships/image" Target="../media/image808.jpeg"/><Relationship Id="rId5" Type="http://schemas.openxmlformats.org/officeDocument/2006/relationships/image" Target="../media/image807.jpeg"/><Relationship Id="rId4" Type="http://schemas.openxmlformats.org/officeDocument/2006/relationships/image" Target="../media/image806.jpeg"/></Relationships>
</file>

<file path=ppt/slides/_rels/slide364.xml.rels><?xml version="1.0" encoding="UTF-8" standalone="yes"?>
<Relationships xmlns="http://schemas.openxmlformats.org/package/2006/relationships"><Relationship Id="rId3" Type="http://schemas.openxmlformats.org/officeDocument/2006/relationships/image" Target="../media/image812.jpeg"/><Relationship Id="rId2" Type="http://schemas.openxmlformats.org/officeDocument/2006/relationships/image" Target="../media/image811.jpeg"/><Relationship Id="rId1" Type="http://schemas.openxmlformats.org/officeDocument/2006/relationships/slideLayout" Target="../slideLayouts/slideLayout7.xml"/><Relationship Id="rId5" Type="http://schemas.openxmlformats.org/officeDocument/2006/relationships/image" Target="../media/image814.jpeg"/><Relationship Id="rId4" Type="http://schemas.openxmlformats.org/officeDocument/2006/relationships/image" Target="../media/image813.jpeg"/></Relationships>
</file>

<file path=ppt/slides/_rels/slide365.xml.rels><?xml version="1.0" encoding="UTF-8" standalone="yes"?>
<Relationships xmlns="http://schemas.openxmlformats.org/package/2006/relationships"><Relationship Id="rId2" Type="http://schemas.openxmlformats.org/officeDocument/2006/relationships/image" Target="../media/image815.jpe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816.jpe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817.jpe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818.jpe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820.jpeg"/><Relationship Id="rId2" Type="http://schemas.openxmlformats.org/officeDocument/2006/relationships/image" Target="../media/image819.jpeg"/><Relationship Id="rId1" Type="http://schemas.openxmlformats.org/officeDocument/2006/relationships/slideLayout" Target="../slideLayouts/slideLayout2.xml"/><Relationship Id="rId5" Type="http://schemas.openxmlformats.org/officeDocument/2006/relationships/image" Target="../media/image822.jpeg"/><Relationship Id="rId4" Type="http://schemas.openxmlformats.org/officeDocument/2006/relationships/image" Target="../media/image821.jpeg"/></Relationships>
</file>

<file path=ppt/slides/_rels/slide3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3" Type="http://schemas.openxmlformats.org/officeDocument/2006/relationships/image" Target="../media/image824.jpeg"/><Relationship Id="rId7" Type="http://schemas.openxmlformats.org/officeDocument/2006/relationships/image" Target="../media/image828.jpeg"/><Relationship Id="rId2" Type="http://schemas.openxmlformats.org/officeDocument/2006/relationships/image" Target="../media/image823.jpeg"/><Relationship Id="rId1" Type="http://schemas.openxmlformats.org/officeDocument/2006/relationships/slideLayout" Target="../slideLayouts/slideLayout7.xml"/><Relationship Id="rId6" Type="http://schemas.openxmlformats.org/officeDocument/2006/relationships/image" Target="../media/image827.jpeg"/><Relationship Id="rId5" Type="http://schemas.openxmlformats.org/officeDocument/2006/relationships/image" Target="../media/image826.jpeg"/><Relationship Id="rId4" Type="http://schemas.openxmlformats.org/officeDocument/2006/relationships/image" Target="../media/image825.jpeg"/></Relationships>
</file>

<file path=ppt/slides/_rels/slide371.xml.rels><?xml version="1.0" encoding="UTF-8" standalone="yes"?>
<Relationships xmlns="http://schemas.openxmlformats.org/package/2006/relationships"><Relationship Id="rId2" Type="http://schemas.openxmlformats.org/officeDocument/2006/relationships/image" Target="../media/image829.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830.jpe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831.jpe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832.jpe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833.jpe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8" Type="http://schemas.openxmlformats.org/officeDocument/2006/relationships/image" Target="../media/image840.jpeg"/><Relationship Id="rId3" Type="http://schemas.openxmlformats.org/officeDocument/2006/relationships/image" Target="../media/image835.jpeg"/><Relationship Id="rId7" Type="http://schemas.openxmlformats.org/officeDocument/2006/relationships/image" Target="../media/image839.jpeg"/><Relationship Id="rId12" Type="http://schemas.openxmlformats.org/officeDocument/2006/relationships/image" Target="../media/image844.jpeg"/><Relationship Id="rId2" Type="http://schemas.openxmlformats.org/officeDocument/2006/relationships/image" Target="../media/image834.jpeg"/><Relationship Id="rId1" Type="http://schemas.openxmlformats.org/officeDocument/2006/relationships/slideLayout" Target="../slideLayouts/slideLayout7.xml"/><Relationship Id="rId6" Type="http://schemas.openxmlformats.org/officeDocument/2006/relationships/image" Target="../media/image838.jpeg"/><Relationship Id="rId11" Type="http://schemas.openxmlformats.org/officeDocument/2006/relationships/image" Target="../media/image843.jpeg"/><Relationship Id="rId5" Type="http://schemas.openxmlformats.org/officeDocument/2006/relationships/image" Target="../media/image837.jpeg"/><Relationship Id="rId10" Type="http://schemas.openxmlformats.org/officeDocument/2006/relationships/image" Target="../media/image842.jpeg"/><Relationship Id="rId4" Type="http://schemas.openxmlformats.org/officeDocument/2006/relationships/image" Target="../media/image836.jpeg"/><Relationship Id="rId9" Type="http://schemas.openxmlformats.org/officeDocument/2006/relationships/image" Target="../media/image841.jpeg"/></Relationships>
</file>

<file path=ppt/slides/_rels/slide377.xml.rels><?xml version="1.0" encoding="UTF-8" standalone="yes"?>
<Relationships xmlns="http://schemas.openxmlformats.org/package/2006/relationships"><Relationship Id="rId3" Type="http://schemas.openxmlformats.org/officeDocument/2006/relationships/image" Target="../media/image846.jpeg"/><Relationship Id="rId2" Type="http://schemas.openxmlformats.org/officeDocument/2006/relationships/image" Target="../media/image84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 Id="rId9" Type="http://schemas.openxmlformats.org/officeDocument/2006/relationships/image" Target="../media/image78.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2.jpe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image" Target="../media/image90.jpeg"/></Relationships>
</file>

<file path=ppt/slides/_rels/slide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3.jpeg"/><Relationship Id="rId1" Type="http://schemas.openxmlformats.org/officeDocument/2006/relationships/slideLayout" Target="../slideLayouts/slideLayout7.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54.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image" Target="../media/image114.jpeg"/><Relationship Id="rId1" Type="http://schemas.openxmlformats.org/officeDocument/2006/relationships/slideLayout" Target="../slideLayouts/slideLayout7.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image" Target="../media/image128.jpeg"/><Relationship Id="rId7" Type="http://schemas.openxmlformats.org/officeDocument/2006/relationships/image" Target="../media/image132.jpeg"/><Relationship Id="rId2" Type="http://schemas.openxmlformats.org/officeDocument/2006/relationships/image" Target="../media/image127.jpeg"/><Relationship Id="rId1" Type="http://schemas.openxmlformats.org/officeDocument/2006/relationships/slideLayout" Target="../slideLayouts/slideLayout7.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67.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image" Target="../media/image134.jpeg"/><Relationship Id="rId1" Type="http://schemas.openxmlformats.org/officeDocument/2006/relationships/slideLayout" Target="../slideLayouts/slideLayout7.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s>
</file>

<file path=ppt/slides/_rels/slide6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7.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7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jpeg"/></Relationships>
</file>

<file path=ppt/slides/_rels/slide7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image" Target="../media/image161.jpeg"/><Relationship Id="rId7" Type="http://schemas.openxmlformats.org/officeDocument/2006/relationships/image" Target="../media/image16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4.jpeg"/><Relationship Id="rId5" Type="http://schemas.openxmlformats.org/officeDocument/2006/relationships/image" Target="../media/image163.jpeg"/><Relationship Id="rId4" Type="http://schemas.openxmlformats.org/officeDocument/2006/relationships/image" Target="../media/image162.jpeg"/></Relationships>
</file>

<file path=ppt/slides/_rels/slide8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 Id="rId5" Type="http://schemas.openxmlformats.org/officeDocument/2006/relationships/image" Target="../media/image169.jpeg"/><Relationship Id="rId4" Type="http://schemas.openxmlformats.org/officeDocument/2006/relationships/image" Target="../media/image168.jpeg"/></Relationships>
</file>

<file path=ppt/slides/_rels/slide83.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7.xml"/><Relationship Id="rId5" Type="http://schemas.openxmlformats.org/officeDocument/2006/relationships/image" Target="../media/image178.jpeg"/><Relationship Id="rId4" Type="http://schemas.openxmlformats.org/officeDocument/2006/relationships/image" Target="../media/image177.jpeg"/></Relationships>
</file>

<file path=ppt/slides/_rels/slide8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7.xml"/><Relationship Id="rId5" Type="http://schemas.openxmlformats.org/officeDocument/2006/relationships/image" Target="../media/image182.jpeg"/><Relationship Id="rId4" Type="http://schemas.openxmlformats.org/officeDocument/2006/relationships/image" Target="../media/image181.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7.xml"/><Relationship Id="rId4" Type="http://schemas.openxmlformats.org/officeDocument/2006/relationships/image" Target="../media/image193.jpeg"/></Relationships>
</file>

<file path=ppt/slides/_rels/slide98.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4.jpeg"/><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jpeg"/></Relationships>
</file>

<file path=ppt/slides/_rels/slide99.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نتيجة بحث الصور عن حديث 1 اول ثانو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6632"/>
            <a:ext cx="6552728" cy="6624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25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88640"/>
            <a:ext cx="7458397" cy="90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260949" y="1225150"/>
            <a:ext cx="774642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مثال ذلك في الصلاة  فقال النبي صلى الله عليه وسلم : ( صلوا كما رأيتموني أصلي  ) وفي الحج قال  : ( خذوا عني مناسككم ) 0 </a:t>
            </a:r>
            <a:endParaRPr lang="ar-SA"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066322"/>
            <a:ext cx="7724136" cy="965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78" y="2992958"/>
            <a:ext cx="8424936" cy="72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1566944" y="3861048"/>
            <a:ext cx="741682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ar-SA" dirty="0" smtClean="0"/>
              <a:t>ج 2 : الأذان لكل جماعة واجب والدليل على ذلك من الحيث قول النبي صلى الله عليه وسلم : ( فإذا حضرت الصلاة فليؤذن لكم أحدكم  )</a:t>
            </a:r>
            <a:endParaRPr lang="ar-SA" dirty="0"/>
          </a:p>
        </p:txBody>
      </p:sp>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4581127"/>
            <a:ext cx="7061031" cy="102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1403648" y="5805264"/>
            <a:ext cx="7458397"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الموضع من الحديث الذي يظهر فيه التقدير والاحترام للكبير قوله صلى الله عليه وسلم : ( </a:t>
            </a:r>
            <a:r>
              <a:rPr lang="ar-SA" dirty="0" err="1" smtClean="0"/>
              <a:t>وليؤمكم</a:t>
            </a:r>
            <a:r>
              <a:rPr lang="ar-SA" dirty="0" smtClean="0"/>
              <a:t> أكبركم  ) </a:t>
            </a:r>
            <a:endParaRPr lang="ar-SA" dirty="0"/>
          </a:p>
        </p:txBody>
      </p:sp>
    </p:spTree>
    <p:extLst>
      <p:ext uri="{BB962C8B-B14F-4D97-AF65-F5344CB8AC3E}">
        <p14:creationId xmlns:p14="http://schemas.microsoft.com/office/powerpoint/2010/main" val="330639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additive="base">
                                        <p:cTn id="19" dur="500" fill="hold"/>
                                        <p:tgtEl>
                                          <p:spTgt spid="7171"/>
                                        </p:tgtEl>
                                        <p:attrNameLst>
                                          <p:attrName>ppt_x</p:attrName>
                                        </p:attrNameLst>
                                      </p:cBhvr>
                                      <p:tavLst>
                                        <p:tav tm="0">
                                          <p:val>
                                            <p:strVal val="#ppt_x"/>
                                          </p:val>
                                        </p:tav>
                                        <p:tav tm="100000">
                                          <p:val>
                                            <p:strVal val="#ppt_x"/>
                                          </p:val>
                                        </p:tav>
                                      </p:tavLst>
                                    </p:anim>
                                    <p:anim calcmode="lin" valueType="num">
                                      <p:cBhvr additive="base">
                                        <p:cTn id="20"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2"/>
                                        </p:tgtEl>
                                        <p:attrNameLst>
                                          <p:attrName>style.visibility</p:attrName>
                                        </p:attrNameLst>
                                      </p:cBhvr>
                                      <p:to>
                                        <p:strVal val="visible"/>
                                      </p:to>
                                    </p:set>
                                    <p:anim calcmode="lin" valueType="num">
                                      <p:cBhvr additive="base">
                                        <p:cTn id="25" dur="500" fill="hold"/>
                                        <p:tgtEl>
                                          <p:spTgt spid="7172"/>
                                        </p:tgtEl>
                                        <p:attrNameLst>
                                          <p:attrName>ppt_x</p:attrName>
                                        </p:attrNameLst>
                                      </p:cBhvr>
                                      <p:tavLst>
                                        <p:tav tm="0">
                                          <p:val>
                                            <p:strVal val="#ppt_x"/>
                                          </p:val>
                                        </p:tav>
                                        <p:tav tm="100000">
                                          <p:val>
                                            <p:strVal val="#ppt_x"/>
                                          </p:val>
                                        </p:tav>
                                      </p:tavLst>
                                    </p:anim>
                                    <p:anim calcmode="lin" valueType="num">
                                      <p:cBhvr additive="base">
                                        <p:cTn id="26"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73"/>
                                        </p:tgtEl>
                                        <p:attrNameLst>
                                          <p:attrName>style.visibility</p:attrName>
                                        </p:attrNameLst>
                                      </p:cBhvr>
                                      <p:to>
                                        <p:strVal val="visible"/>
                                      </p:to>
                                    </p:set>
                                    <p:anim calcmode="lin" valueType="num">
                                      <p:cBhvr additive="base">
                                        <p:cTn id="37" dur="500" fill="hold"/>
                                        <p:tgtEl>
                                          <p:spTgt spid="7173"/>
                                        </p:tgtEl>
                                        <p:attrNameLst>
                                          <p:attrName>ppt_x</p:attrName>
                                        </p:attrNameLst>
                                      </p:cBhvr>
                                      <p:tavLst>
                                        <p:tav tm="0">
                                          <p:val>
                                            <p:strVal val="#ppt_x"/>
                                          </p:val>
                                        </p:tav>
                                        <p:tav tm="100000">
                                          <p:val>
                                            <p:strVal val="#ppt_x"/>
                                          </p:val>
                                        </p:tav>
                                      </p:tavLst>
                                    </p:anim>
                                    <p:anim calcmode="lin" valueType="num">
                                      <p:cBhvr additive="base">
                                        <p:cTn id="38"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258" y="260648"/>
            <a:ext cx="5158391"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052736"/>
            <a:ext cx="8476803" cy="1452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192" y="2708920"/>
            <a:ext cx="6570730"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187624" y="3933056"/>
            <a:ext cx="7612707"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5 : من فوائد الحديث :  1 – وجوب صلاة الجماعة  0     2 – وجوب  احترام الكبير  0 </a:t>
            </a:r>
          </a:p>
          <a:p>
            <a:r>
              <a:rPr lang="ar-SA" dirty="0"/>
              <a:t> </a:t>
            </a:r>
            <a:r>
              <a:rPr lang="ar-SA" dirty="0" smtClean="0"/>
              <a:t>                        3 – وجوب الآذان عند دخول الوقت 0 </a:t>
            </a:r>
            <a:endParaRPr lang="ar-SA" dirty="0"/>
          </a:p>
        </p:txBody>
      </p:sp>
    </p:spTree>
    <p:extLst>
      <p:ext uri="{BB962C8B-B14F-4D97-AF65-F5344CB8AC3E}">
        <p14:creationId xmlns:p14="http://schemas.microsoft.com/office/powerpoint/2010/main" val="40780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5265"/>
            <a:ext cx="8679964"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836712"/>
            <a:ext cx="7828731" cy="66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086" y="1628800"/>
            <a:ext cx="6815261" cy="619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3" y="2248369"/>
            <a:ext cx="8195654" cy="1285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3" y="3861048"/>
            <a:ext cx="8195654" cy="929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560" y="4941168"/>
            <a:ext cx="8123647" cy="389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3033" y="5373216"/>
            <a:ext cx="5695833"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72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 calcmode="lin" valueType="num">
                                      <p:cBhvr additive="base">
                                        <p:cTn id="25" dur="500" fill="hold"/>
                                        <p:tgtEl>
                                          <p:spTgt spid="2053"/>
                                        </p:tgtEl>
                                        <p:attrNameLst>
                                          <p:attrName>ppt_x</p:attrName>
                                        </p:attrNameLst>
                                      </p:cBhvr>
                                      <p:tavLst>
                                        <p:tav tm="0">
                                          <p:val>
                                            <p:strVal val="#ppt_x"/>
                                          </p:val>
                                        </p:tav>
                                        <p:tav tm="100000">
                                          <p:val>
                                            <p:strVal val="#ppt_x"/>
                                          </p:val>
                                        </p:tav>
                                      </p:tavLst>
                                    </p:anim>
                                    <p:anim calcmode="lin" valueType="num">
                                      <p:cBhvr additive="base">
                                        <p:cTn id="26"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anim calcmode="lin" valueType="num">
                                      <p:cBhvr additive="base">
                                        <p:cTn id="31" dur="500" fill="hold"/>
                                        <p:tgtEl>
                                          <p:spTgt spid="2054"/>
                                        </p:tgtEl>
                                        <p:attrNameLst>
                                          <p:attrName>ppt_x</p:attrName>
                                        </p:attrNameLst>
                                      </p:cBhvr>
                                      <p:tavLst>
                                        <p:tav tm="0">
                                          <p:val>
                                            <p:strVal val="#ppt_x"/>
                                          </p:val>
                                        </p:tav>
                                        <p:tav tm="100000">
                                          <p:val>
                                            <p:strVal val="#ppt_x"/>
                                          </p:val>
                                        </p:tav>
                                      </p:tavLst>
                                    </p:anim>
                                    <p:anim calcmode="lin" valueType="num">
                                      <p:cBhvr additive="base">
                                        <p:cTn id="32"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5"/>
                                        </p:tgtEl>
                                        <p:attrNameLst>
                                          <p:attrName>style.visibility</p:attrName>
                                        </p:attrNameLst>
                                      </p:cBhvr>
                                      <p:to>
                                        <p:strVal val="visible"/>
                                      </p:to>
                                    </p:set>
                                    <p:anim calcmode="lin" valueType="num">
                                      <p:cBhvr additive="base">
                                        <p:cTn id="37" dur="500" fill="hold"/>
                                        <p:tgtEl>
                                          <p:spTgt spid="2055"/>
                                        </p:tgtEl>
                                        <p:attrNameLst>
                                          <p:attrName>ppt_x</p:attrName>
                                        </p:attrNameLst>
                                      </p:cBhvr>
                                      <p:tavLst>
                                        <p:tav tm="0">
                                          <p:val>
                                            <p:strVal val="#ppt_x"/>
                                          </p:val>
                                        </p:tav>
                                        <p:tav tm="100000">
                                          <p:val>
                                            <p:strVal val="#ppt_x"/>
                                          </p:val>
                                        </p:tav>
                                      </p:tavLst>
                                    </p:anim>
                                    <p:anim calcmode="lin" valueType="num">
                                      <p:cBhvr additive="base">
                                        <p:cTn id="38"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56"/>
                                        </p:tgtEl>
                                        <p:attrNameLst>
                                          <p:attrName>style.visibility</p:attrName>
                                        </p:attrNameLst>
                                      </p:cBhvr>
                                      <p:to>
                                        <p:strVal val="visible"/>
                                      </p:to>
                                    </p:set>
                                    <p:anim calcmode="lin" valueType="num">
                                      <p:cBhvr additive="base">
                                        <p:cTn id="43" dur="500" fill="hold"/>
                                        <p:tgtEl>
                                          <p:spTgt spid="2056"/>
                                        </p:tgtEl>
                                        <p:attrNameLst>
                                          <p:attrName>ppt_x</p:attrName>
                                        </p:attrNameLst>
                                      </p:cBhvr>
                                      <p:tavLst>
                                        <p:tav tm="0">
                                          <p:val>
                                            <p:strVal val="#ppt_x"/>
                                          </p:val>
                                        </p:tav>
                                        <p:tav tm="100000">
                                          <p:val>
                                            <p:strVal val="#ppt_x"/>
                                          </p:val>
                                        </p:tav>
                                      </p:tavLst>
                                    </p:anim>
                                    <p:anim calcmode="lin" valueType="num">
                                      <p:cBhvr additive="base">
                                        <p:cTn id="4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24744"/>
            <a:ext cx="7208465" cy="887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132856"/>
            <a:ext cx="8245561" cy="1716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4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484" y="136231"/>
            <a:ext cx="4132287" cy="50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353253" y="685215"/>
            <a:ext cx="640871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ar-SA" dirty="0" smtClean="0"/>
              <a:t>ج 1 : الفطرة : السنة     -    الاستحداد : أخذ شعر العانة بالحديدة وهي الموسى</a:t>
            </a:r>
            <a:endParaRPr lang="ar-SA"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058" y="1340768"/>
            <a:ext cx="6525725"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793" y="1845132"/>
            <a:ext cx="8256207" cy="143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241" y="3355171"/>
            <a:ext cx="6624736" cy="374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1907479" y="3861048"/>
            <a:ext cx="712879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من خصال الفطرة الخاصة بالرجل قص الشارب وإعفاء اللحية  وبقية  الخصال  من قص الأظافر ونتف الإبط  والاستحداد  يشترك فيهما الرجل والمرأة  0</a:t>
            </a:r>
            <a:endParaRPr lang="ar-SA" dirty="0"/>
          </a:p>
        </p:txBody>
      </p:sp>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4797151"/>
            <a:ext cx="5090065" cy="153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179512" y="4797151"/>
            <a:ext cx="324036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أ – الختان بالنسبة للرجل واجب 0 </a:t>
            </a:r>
            <a:endParaRPr lang="ar-SA" dirty="0"/>
          </a:p>
        </p:txBody>
      </p:sp>
      <p:sp>
        <p:nvSpPr>
          <p:cNvPr id="5" name="مربع نص 4"/>
          <p:cNvSpPr txBox="1"/>
          <p:nvPr/>
        </p:nvSpPr>
        <p:spPr>
          <a:xfrm>
            <a:off x="179512" y="5301208"/>
            <a:ext cx="3816424"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ar-SA" dirty="0" smtClean="0"/>
              <a:t>ب – حلق اللحية للرجل محرم 0 </a:t>
            </a:r>
            <a:endParaRPr lang="ar-SA" dirty="0"/>
          </a:p>
        </p:txBody>
      </p:sp>
      <p:sp>
        <p:nvSpPr>
          <p:cNvPr id="6" name="مربع نص 5"/>
          <p:cNvSpPr txBox="1"/>
          <p:nvPr/>
        </p:nvSpPr>
        <p:spPr>
          <a:xfrm>
            <a:off x="179512" y="6021288"/>
            <a:ext cx="352839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ت – لا يجوز تأخير خصال الفطرة  عن أربعين يوما 0</a:t>
            </a:r>
            <a:endParaRPr lang="ar-SA" dirty="0"/>
          </a:p>
        </p:txBody>
      </p:sp>
    </p:spTree>
    <p:extLst>
      <p:ext uri="{BB962C8B-B14F-4D97-AF65-F5344CB8AC3E}">
        <p14:creationId xmlns:p14="http://schemas.microsoft.com/office/powerpoint/2010/main" val="287736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additive="base">
                                        <p:cTn id="19" dur="500" fill="hold"/>
                                        <p:tgtEl>
                                          <p:spTgt spid="4099"/>
                                        </p:tgtEl>
                                        <p:attrNameLst>
                                          <p:attrName>ppt_x</p:attrName>
                                        </p:attrNameLst>
                                      </p:cBhvr>
                                      <p:tavLst>
                                        <p:tav tm="0">
                                          <p:val>
                                            <p:strVal val="#ppt_x"/>
                                          </p:val>
                                        </p:tav>
                                        <p:tav tm="100000">
                                          <p:val>
                                            <p:strVal val="#ppt_x"/>
                                          </p:val>
                                        </p:tav>
                                      </p:tavLst>
                                    </p:anim>
                                    <p:anim calcmode="lin" valueType="num">
                                      <p:cBhvr additive="base">
                                        <p:cTn id="20"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anim calcmode="lin" valueType="num">
                                      <p:cBhvr additive="base">
                                        <p:cTn id="25" dur="500" fill="hold"/>
                                        <p:tgtEl>
                                          <p:spTgt spid="4100"/>
                                        </p:tgtEl>
                                        <p:attrNameLst>
                                          <p:attrName>ppt_x</p:attrName>
                                        </p:attrNameLst>
                                      </p:cBhvr>
                                      <p:tavLst>
                                        <p:tav tm="0">
                                          <p:val>
                                            <p:strVal val="#ppt_x"/>
                                          </p:val>
                                        </p:tav>
                                        <p:tav tm="100000">
                                          <p:val>
                                            <p:strVal val="#ppt_x"/>
                                          </p:val>
                                        </p:tav>
                                      </p:tavLst>
                                    </p:anim>
                                    <p:anim calcmode="lin" valueType="num">
                                      <p:cBhvr additive="base">
                                        <p:cTn id="26"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gtEl>
                                        <p:attrNameLst>
                                          <p:attrName>style.visibility</p:attrName>
                                        </p:attrNameLst>
                                      </p:cBhvr>
                                      <p:to>
                                        <p:strVal val="visible"/>
                                      </p:to>
                                    </p:set>
                                    <p:anim calcmode="lin" valueType="num">
                                      <p:cBhvr additive="base">
                                        <p:cTn id="31" dur="500" fill="hold"/>
                                        <p:tgtEl>
                                          <p:spTgt spid="4101"/>
                                        </p:tgtEl>
                                        <p:attrNameLst>
                                          <p:attrName>ppt_x</p:attrName>
                                        </p:attrNameLst>
                                      </p:cBhvr>
                                      <p:tavLst>
                                        <p:tav tm="0">
                                          <p:val>
                                            <p:strVal val="#ppt_x"/>
                                          </p:val>
                                        </p:tav>
                                        <p:tav tm="100000">
                                          <p:val>
                                            <p:strVal val="#ppt_x"/>
                                          </p:val>
                                        </p:tav>
                                      </p:tavLst>
                                    </p:anim>
                                    <p:anim calcmode="lin" valueType="num">
                                      <p:cBhvr additive="base">
                                        <p:cTn id="32"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2"/>
                                        </p:tgtEl>
                                        <p:attrNameLst>
                                          <p:attrName>style.visibility</p:attrName>
                                        </p:attrNameLst>
                                      </p:cBhvr>
                                      <p:to>
                                        <p:strVal val="visible"/>
                                      </p:to>
                                    </p:set>
                                    <p:anim calcmode="lin" valueType="num">
                                      <p:cBhvr additive="base">
                                        <p:cTn id="43" dur="500" fill="hold"/>
                                        <p:tgtEl>
                                          <p:spTgt spid="4102"/>
                                        </p:tgtEl>
                                        <p:attrNameLst>
                                          <p:attrName>ppt_x</p:attrName>
                                        </p:attrNameLst>
                                      </p:cBhvr>
                                      <p:tavLst>
                                        <p:tav tm="0">
                                          <p:val>
                                            <p:strVal val="#ppt_x"/>
                                          </p:val>
                                        </p:tav>
                                        <p:tav tm="100000">
                                          <p:val>
                                            <p:strVal val="#ppt_x"/>
                                          </p:val>
                                        </p:tav>
                                      </p:tavLst>
                                    </p:anim>
                                    <p:anim calcmode="lin" valueType="num">
                                      <p:cBhvr additive="base">
                                        <p:cTn id="44"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742" y="1196752"/>
            <a:ext cx="7900306"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04864"/>
            <a:ext cx="8633048" cy="170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801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084" y="131106"/>
            <a:ext cx="5949652" cy="326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971600" y="620688"/>
            <a:ext cx="7992888"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زعيم : أنا زعيم لكل مدين من أهلي  0 </a:t>
            </a:r>
          </a:p>
          <a:p>
            <a:r>
              <a:rPr lang="ar-SA" dirty="0"/>
              <a:t> </a:t>
            </a:r>
            <a:r>
              <a:rPr lang="ar-SA" dirty="0" smtClean="0"/>
              <a:t>           ربض : هذا المحل في ربض العمارة  0 </a:t>
            </a:r>
          </a:p>
          <a:p>
            <a:r>
              <a:rPr lang="ar-SA" dirty="0"/>
              <a:t> </a:t>
            </a:r>
            <a:r>
              <a:rPr lang="ar-SA" dirty="0" smtClean="0"/>
              <a:t>           المراء : المراء لا يأتي  بخير  0 </a:t>
            </a:r>
            <a:endParaRPr lang="ar-S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084" y="1772815"/>
            <a:ext cx="5949652" cy="388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2276872"/>
            <a:ext cx="7963222" cy="1347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3789039"/>
            <a:ext cx="5401766" cy="62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4409931"/>
            <a:ext cx="7963222" cy="466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5013176"/>
            <a:ext cx="8136904" cy="364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1" y="5517232"/>
            <a:ext cx="7133882" cy="50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539552" y="6165304"/>
            <a:ext cx="8286011"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4 : من آداب الجدال : 1- الجدال بالعلم 0  2 – الجدال لإظهار الحق 0    3 – الاقتداء بالأنباء عند مجادلة أقوامهم  0 </a:t>
            </a:r>
            <a:endParaRPr lang="ar-SA" dirty="0"/>
          </a:p>
        </p:txBody>
      </p:sp>
    </p:spTree>
    <p:extLst>
      <p:ext uri="{BB962C8B-B14F-4D97-AF65-F5344CB8AC3E}">
        <p14:creationId xmlns:p14="http://schemas.microsoft.com/office/powerpoint/2010/main" val="335048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fill="hold"/>
                                        <p:tgtEl>
                                          <p:spTgt spid="1027"/>
                                        </p:tgtEl>
                                        <p:attrNameLst>
                                          <p:attrName>ppt_x</p:attrName>
                                        </p:attrNameLst>
                                      </p:cBhvr>
                                      <p:tavLst>
                                        <p:tav tm="0">
                                          <p:val>
                                            <p:strVal val="#ppt_x"/>
                                          </p:val>
                                        </p:tav>
                                        <p:tav tm="100000">
                                          <p:val>
                                            <p:strVal val="#ppt_x"/>
                                          </p:val>
                                        </p:tav>
                                      </p:tavLst>
                                    </p:anim>
                                    <p:anim calcmode="lin" valueType="num">
                                      <p:cBhvr additive="base">
                                        <p:cTn id="2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9"/>
                                        </p:tgtEl>
                                        <p:attrNameLst>
                                          <p:attrName>style.visibility</p:attrName>
                                        </p:attrNameLst>
                                      </p:cBhvr>
                                      <p:to>
                                        <p:strVal val="visible"/>
                                      </p:to>
                                    </p:set>
                                    <p:anim calcmode="lin" valueType="num">
                                      <p:cBhvr additive="base">
                                        <p:cTn id="31" dur="500" fill="hold"/>
                                        <p:tgtEl>
                                          <p:spTgt spid="1029"/>
                                        </p:tgtEl>
                                        <p:attrNameLst>
                                          <p:attrName>ppt_x</p:attrName>
                                        </p:attrNameLst>
                                      </p:cBhvr>
                                      <p:tavLst>
                                        <p:tav tm="0">
                                          <p:val>
                                            <p:strVal val="#ppt_x"/>
                                          </p:val>
                                        </p:tav>
                                        <p:tav tm="100000">
                                          <p:val>
                                            <p:strVal val="#ppt_x"/>
                                          </p:val>
                                        </p:tav>
                                      </p:tavLst>
                                    </p:anim>
                                    <p:anim calcmode="lin" valueType="num">
                                      <p:cBhvr additive="base">
                                        <p:cTn id="3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anim calcmode="lin" valueType="num">
                                      <p:cBhvr additive="base">
                                        <p:cTn id="37" dur="500" fill="hold"/>
                                        <p:tgtEl>
                                          <p:spTgt spid="1030"/>
                                        </p:tgtEl>
                                        <p:attrNameLst>
                                          <p:attrName>ppt_x</p:attrName>
                                        </p:attrNameLst>
                                      </p:cBhvr>
                                      <p:tavLst>
                                        <p:tav tm="0">
                                          <p:val>
                                            <p:strVal val="#ppt_x"/>
                                          </p:val>
                                        </p:tav>
                                        <p:tav tm="100000">
                                          <p:val>
                                            <p:strVal val="#ppt_x"/>
                                          </p:val>
                                        </p:tav>
                                      </p:tavLst>
                                    </p:anim>
                                    <p:anim calcmode="lin" valueType="num">
                                      <p:cBhvr additive="base">
                                        <p:cTn id="3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32"/>
                                        </p:tgtEl>
                                        <p:attrNameLst>
                                          <p:attrName>style.visibility</p:attrName>
                                        </p:attrNameLst>
                                      </p:cBhvr>
                                      <p:to>
                                        <p:strVal val="visible"/>
                                      </p:to>
                                    </p:set>
                                    <p:anim calcmode="lin" valueType="num">
                                      <p:cBhvr additive="base">
                                        <p:cTn id="43" dur="500" fill="hold"/>
                                        <p:tgtEl>
                                          <p:spTgt spid="1032"/>
                                        </p:tgtEl>
                                        <p:attrNameLst>
                                          <p:attrName>ppt_x</p:attrName>
                                        </p:attrNameLst>
                                      </p:cBhvr>
                                      <p:tavLst>
                                        <p:tav tm="0">
                                          <p:val>
                                            <p:strVal val="#ppt_x"/>
                                          </p:val>
                                        </p:tav>
                                        <p:tav tm="100000">
                                          <p:val>
                                            <p:strVal val="#ppt_x"/>
                                          </p:val>
                                        </p:tav>
                                      </p:tavLst>
                                    </p:anim>
                                    <p:anim calcmode="lin" valueType="num">
                                      <p:cBhvr additive="base">
                                        <p:cTn id="44"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33"/>
                                        </p:tgtEl>
                                        <p:attrNameLst>
                                          <p:attrName>style.visibility</p:attrName>
                                        </p:attrNameLst>
                                      </p:cBhvr>
                                      <p:to>
                                        <p:strVal val="visible"/>
                                      </p:to>
                                    </p:set>
                                    <p:anim calcmode="lin" valueType="num">
                                      <p:cBhvr additive="base">
                                        <p:cTn id="49" dur="500" fill="hold"/>
                                        <p:tgtEl>
                                          <p:spTgt spid="1033"/>
                                        </p:tgtEl>
                                        <p:attrNameLst>
                                          <p:attrName>ppt_x</p:attrName>
                                        </p:attrNameLst>
                                      </p:cBhvr>
                                      <p:tavLst>
                                        <p:tav tm="0">
                                          <p:val>
                                            <p:strVal val="#ppt_x"/>
                                          </p:val>
                                        </p:tav>
                                        <p:tav tm="100000">
                                          <p:val>
                                            <p:strVal val="#ppt_x"/>
                                          </p:val>
                                        </p:tav>
                                      </p:tavLst>
                                    </p:anim>
                                    <p:anim calcmode="lin" valueType="num">
                                      <p:cBhvr additive="base">
                                        <p:cTn id="50"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88640"/>
            <a:ext cx="6812607" cy="377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692696"/>
            <a:ext cx="8119814" cy="182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852935"/>
            <a:ext cx="6613447" cy="47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971600" y="3501008"/>
            <a:ext cx="792088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6 : من المواقف  التي أعجبتني في ترجمة أبي </a:t>
            </a:r>
            <a:r>
              <a:rPr lang="ar-SA" dirty="0" err="1" smtClean="0"/>
              <a:t>أمامة</a:t>
            </a:r>
            <a:r>
              <a:rPr lang="ar-SA" dirty="0" smtClean="0"/>
              <a:t> رضي الله عنه  حرصه على الشهادة في سبيل الله وذلك عندما كان عند كل غزوة  يطلب من النبي صلى الله عليه وسلم أن يدعو له بالشهادة  0 </a:t>
            </a:r>
            <a:endParaRPr lang="ar-SA" dirty="0"/>
          </a:p>
        </p:txBody>
      </p:sp>
    </p:spTree>
    <p:extLst>
      <p:ext uri="{BB962C8B-B14F-4D97-AF65-F5344CB8AC3E}">
        <p14:creationId xmlns:p14="http://schemas.microsoft.com/office/powerpoint/2010/main" val="68714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
            <a:ext cx="9144000" cy="685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325" y="69571"/>
            <a:ext cx="6368727" cy="909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755576" y="1017602"/>
            <a:ext cx="828092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1 : الغضب غير المحمود يكون من الشيطان الرجيم فهو يثيره و </a:t>
            </a:r>
            <a:r>
              <a:rPr lang="ar-SA" dirty="0" err="1" smtClean="0"/>
              <a:t>يغذيه</a:t>
            </a:r>
            <a:r>
              <a:rPr lang="ar-SA" dirty="0" smtClean="0"/>
              <a:t>  ويأمر به ؟، فإن الشيطان يجري من ابن آدم مجرى الدم 0 </a:t>
            </a:r>
            <a:endParaRPr lang="ar-SA"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67" y="1799911"/>
            <a:ext cx="6728767" cy="846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978195" y="2686523"/>
            <a:ext cx="784887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 يكون الغضب محمودا إذا كان لله غيرة على انتهاك حرمات الشريعة  مثل الغضب عند الهجوم  على العقيدة وأحكام الشريعة  0 </a:t>
            </a:r>
            <a:endParaRPr lang="ar-SA"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018" y="3336189"/>
            <a:ext cx="4847034" cy="59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628" y="3933769"/>
            <a:ext cx="7451411" cy="248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88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7"/>
                                        </p:tgtEl>
                                        <p:attrNameLst>
                                          <p:attrName>style.visibility</p:attrName>
                                        </p:attrNameLst>
                                      </p:cBhvr>
                                      <p:to>
                                        <p:strVal val="visible"/>
                                      </p:to>
                                    </p:set>
                                    <p:anim calcmode="lin" valueType="num">
                                      <p:cBhvr additive="base">
                                        <p:cTn id="37" dur="500" fill="hold"/>
                                        <p:tgtEl>
                                          <p:spTgt spid="1027"/>
                                        </p:tgtEl>
                                        <p:attrNameLst>
                                          <p:attrName>ppt_x</p:attrName>
                                        </p:attrNameLst>
                                      </p:cBhvr>
                                      <p:tavLst>
                                        <p:tav tm="0">
                                          <p:val>
                                            <p:strVal val="#ppt_x"/>
                                          </p:val>
                                        </p:tav>
                                        <p:tav tm="100000">
                                          <p:val>
                                            <p:strVal val="#ppt_x"/>
                                          </p:val>
                                        </p:tav>
                                      </p:tavLst>
                                    </p:anim>
                                    <p:anim calcmode="lin" valueType="num">
                                      <p:cBhvr additive="base">
                                        <p:cTn id="3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950" y="188640"/>
            <a:ext cx="549155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840122"/>
            <a:ext cx="7472883" cy="1816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7225" y="2708920"/>
            <a:ext cx="6495231" cy="209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2362" y="4808816"/>
            <a:ext cx="6104731" cy="634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9" y="5438417"/>
            <a:ext cx="7590942" cy="894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87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 calcmode="lin" valueType="num">
                                      <p:cBhvr additive="base">
                                        <p:cTn id="25" dur="500" fill="hold"/>
                                        <p:tgtEl>
                                          <p:spTgt spid="2053"/>
                                        </p:tgtEl>
                                        <p:attrNameLst>
                                          <p:attrName>ppt_x</p:attrName>
                                        </p:attrNameLst>
                                      </p:cBhvr>
                                      <p:tavLst>
                                        <p:tav tm="0">
                                          <p:val>
                                            <p:strVal val="#ppt_x"/>
                                          </p:val>
                                        </p:tav>
                                        <p:tav tm="100000">
                                          <p:val>
                                            <p:strVal val="#ppt_x"/>
                                          </p:val>
                                        </p:tav>
                                      </p:tavLst>
                                    </p:anim>
                                    <p:anim calcmode="lin" valueType="num">
                                      <p:cBhvr additive="base">
                                        <p:cTn id="26"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anim calcmode="lin" valueType="num">
                                      <p:cBhvr additive="base">
                                        <p:cTn id="31" dur="500" fill="hold"/>
                                        <p:tgtEl>
                                          <p:spTgt spid="2054"/>
                                        </p:tgtEl>
                                        <p:attrNameLst>
                                          <p:attrName>ppt_x</p:attrName>
                                        </p:attrNameLst>
                                      </p:cBhvr>
                                      <p:tavLst>
                                        <p:tav tm="0">
                                          <p:val>
                                            <p:strVal val="#ppt_x"/>
                                          </p:val>
                                        </p:tav>
                                        <p:tav tm="100000">
                                          <p:val>
                                            <p:strVal val="#ppt_x"/>
                                          </p:val>
                                        </p:tav>
                                      </p:tavLst>
                                    </p:anim>
                                    <p:anim calcmode="lin" valueType="num">
                                      <p:cBhvr additive="base">
                                        <p:cTn id="32"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092" y="156855"/>
            <a:ext cx="7761704"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611560" y="1052736"/>
            <a:ext cx="79282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إن تشبيه تعليم الاستخارة بتعليم السورة من القرآن ليدل على أهمية الاستخارة وفائدتها  وعلى حرص تعليم النبي صلى الله عليه وسلم لأصحابه وأمته ما ينفعهم في دينهم وآخرتهم 0</a:t>
            </a:r>
            <a:endParaRPr lang="ar-SA"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5" y="1988840"/>
            <a:ext cx="5551972" cy="64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2646363"/>
            <a:ext cx="7646615" cy="671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3429000"/>
            <a:ext cx="5920308" cy="102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5251508" y="4509120"/>
            <a:ext cx="309634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يشرع له الاستخارة </a:t>
            </a:r>
            <a:endParaRPr lang="ar-SA" dirty="0"/>
          </a:p>
        </p:txBody>
      </p:sp>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726" y="4944939"/>
            <a:ext cx="6750442" cy="432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مربع نص 9"/>
          <p:cNvSpPr txBox="1"/>
          <p:nvPr/>
        </p:nvSpPr>
        <p:spPr>
          <a:xfrm>
            <a:off x="3428256" y="5530060"/>
            <a:ext cx="525431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يشرع له الاستخارة </a:t>
            </a:r>
            <a:endParaRPr lang="ar-SA" dirty="0"/>
          </a:p>
        </p:txBody>
      </p:sp>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5287" y="5972337"/>
            <a:ext cx="4392513" cy="53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مربع نص 4"/>
          <p:cNvSpPr txBox="1"/>
          <p:nvPr/>
        </p:nvSpPr>
        <p:spPr>
          <a:xfrm>
            <a:off x="683568" y="5899392"/>
            <a:ext cx="316835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dirty="0" smtClean="0"/>
              <a:t>يشرع لها الاستخارة </a:t>
            </a:r>
            <a:endParaRPr lang="ar-SA" dirty="0"/>
          </a:p>
        </p:txBody>
      </p:sp>
    </p:spTree>
    <p:extLst>
      <p:ext uri="{BB962C8B-B14F-4D97-AF65-F5344CB8AC3E}">
        <p14:creationId xmlns:p14="http://schemas.microsoft.com/office/powerpoint/2010/main" val="148513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7"/>
                                        </p:tgtEl>
                                        <p:attrNameLst>
                                          <p:attrName>style.visibility</p:attrName>
                                        </p:attrNameLst>
                                      </p:cBhvr>
                                      <p:to>
                                        <p:strVal val="visible"/>
                                      </p:to>
                                    </p:set>
                                    <p:anim calcmode="lin" valueType="num">
                                      <p:cBhvr additive="base">
                                        <p:cTn id="31" dur="500" fill="hold"/>
                                        <p:tgtEl>
                                          <p:spTgt spid="3077"/>
                                        </p:tgtEl>
                                        <p:attrNameLst>
                                          <p:attrName>ppt_x</p:attrName>
                                        </p:attrNameLst>
                                      </p:cBhvr>
                                      <p:tavLst>
                                        <p:tav tm="0">
                                          <p:val>
                                            <p:strVal val="#ppt_x"/>
                                          </p:val>
                                        </p:tav>
                                        <p:tav tm="100000">
                                          <p:val>
                                            <p:strVal val="#ppt_x"/>
                                          </p:val>
                                        </p:tav>
                                      </p:tavLst>
                                    </p:anim>
                                    <p:anim calcmode="lin" valueType="num">
                                      <p:cBhvr additive="base">
                                        <p:cTn id="3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78"/>
                                        </p:tgtEl>
                                        <p:attrNameLst>
                                          <p:attrName>style.visibility</p:attrName>
                                        </p:attrNameLst>
                                      </p:cBhvr>
                                      <p:to>
                                        <p:strVal val="visible"/>
                                      </p:to>
                                    </p:set>
                                    <p:anim calcmode="lin" valueType="num">
                                      <p:cBhvr additive="base">
                                        <p:cTn id="43" dur="500" fill="hold"/>
                                        <p:tgtEl>
                                          <p:spTgt spid="3078"/>
                                        </p:tgtEl>
                                        <p:attrNameLst>
                                          <p:attrName>ppt_x</p:attrName>
                                        </p:attrNameLst>
                                      </p:cBhvr>
                                      <p:tavLst>
                                        <p:tav tm="0">
                                          <p:val>
                                            <p:strVal val="#ppt_x"/>
                                          </p:val>
                                        </p:tav>
                                        <p:tav tm="100000">
                                          <p:val>
                                            <p:strVal val="#ppt_x"/>
                                          </p:val>
                                        </p:tav>
                                      </p:tavLst>
                                    </p:anim>
                                    <p:anim calcmode="lin" valueType="num">
                                      <p:cBhvr additive="base">
                                        <p:cTn id="44"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79"/>
                                        </p:tgtEl>
                                        <p:attrNameLst>
                                          <p:attrName>style.visibility</p:attrName>
                                        </p:attrNameLst>
                                      </p:cBhvr>
                                      <p:to>
                                        <p:strVal val="visible"/>
                                      </p:to>
                                    </p:set>
                                    <p:anim calcmode="lin" valueType="num">
                                      <p:cBhvr additive="base">
                                        <p:cTn id="55" dur="500" fill="hold"/>
                                        <p:tgtEl>
                                          <p:spTgt spid="3079"/>
                                        </p:tgtEl>
                                        <p:attrNameLst>
                                          <p:attrName>ppt_x</p:attrName>
                                        </p:attrNameLst>
                                      </p:cBhvr>
                                      <p:tavLst>
                                        <p:tav tm="0">
                                          <p:val>
                                            <p:strVal val="#ppt_x"/>
                                          </p:val>
                                        </p:tav>
                                        <p:tav tm="100000">
                                          <p:val>
                                            <p:strVal val="#ppt_x"/>
                                          </p:val>
                                        </p:tav>
                                      </p:tavLst>
                                    </p:anim>
                                    <p:anim calcmode="lin" valueType="num">
                                      <p:cBhvr additive="base">
                                        <p:cTn id="56"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052736"/>
            <a:ext cx="6415211" cy="698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987824" y="1645237"/>
            <a:ext cx="288032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تشرع له الاستخارة </a:t>
            </a:r>
            <a:endParaRPr lang="ar-SA"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6629722" cy="530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924944"/>
            <a:ext cx="7997130" cy="186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65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additive="base">
                                        <p:cTn id="19" dur="500" fill="hold"/>
                                        <p:tgtEl>
                                          <p:spTgt spid="4099"/>
                                        </p:tgtEl>
                                        <p:attrNameLst>
                                          <p:attrName>ppt_x</p:attrName>
                                        </p:attrNameLst>
                                      </p:cBhvr>
                                      <p:tavLst>
                                        <p:tav tm="0">
                                          <p:val>
                                            <p:strVal val="#ppt_x"/>
                                          </p:val>
                                        </p:tav>
                                        <p:tav tm="100000">
                                          <p:val>
                                            <p:strVal val="#ppt_x"/>
                                          </p:val>
                                        </p:tav>
                                      </p:tavLst>
                                    </p:anim>
                                    <p:anim calcmode="lin" valueType="num">
                                      <p:cBhvr additive="base">
                                        <p:cTn id="20"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anim calcmode="lin" valueType="num">
                                      <p:cBhvr additive="base">
                                        <p:cTn id="25" dur="500" fill="hold"/>
                                        <p:tgtEl>
                                          <p:spTgt spid="4100"/>
                                        </p:tgtEl>
                                        <p:attrNameLst>
                                          <p:attrName>ppt_x</p:attrName>
                                        </p:attrNameLst>
                                      </p:cBhvr>
                                      <p:tavLst>
                                        <p:tav tm="0">
                                          <p:val>
                                            <p:strVal val="#ppt_x"/>
                                          </p:val>
                                        </p:tav>
                                        <p:tav tm="100000">
                                          <p:val>
                                            <p:strVal val="#ppt_x"/>
                                          </p:val>
                                        </p:tav>
                                      </p:tavLst>
                                    </p:anim>
                                    <p:anim calcmode="lin" valueType="num">
                                      <p:cBhvr additive="base">
                                        <p:cTn id="26"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7" y="0"/>
            <a:ext cx="7848872" cy="54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12" y="582596"/>
            <a:ext cx="8280920" cy="116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5134" y="1776580"/>
            <a:ext cx="6873949" cy="428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698012" y="2348880"/>
            <a:ext cx="8280919"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2 : السبع الموبقات لا تخرج من الإسلام إلا الشرك بالله تعالى لأنه الذنب الوحيد الذي لا يغفره الله ولما سئل النبي صلى الله عليه وسلم أي الذنب أعظم عند الله  ؟  قال : ( أن تجعل لله ندا وهو خلقك ) 0</a:t>
            </a:r>
            <a:endParaRPr lang="ar-SA" dirty="0"/>
          </a:p>
        </p:txBody>
      </p:sp>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1265" y="3083387"/>
            <a:ext cx="5007818" cy="53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626003" y="3713896"/>
            <a:ext cx="842493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3 : بدأ الرسول صلى الله عليه وسلم حديث السبع الموبقات بالشرك بالله لأنه الذنب الوحيد الذي لا يغفره الله ولذلك هو خطير على من وقع فيه فأراد النبي أن يبين خطره فبدأ به  اللهم نجنا 0 </a:t>
            </a:r>
            <a:endParaRPr lang="ar-SA" dirty="0"/>
          </a:p>
        </p:txBody>
      </p:sp>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824" y="4371957"/>
            <a:ext cx="5799906" cy="5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5617" y="4883713"/>
            <a:ext cx="7739216" cy="182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684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 calcmode="lin" valueType="num">
                                      <p:cBhvr additive="base">
                                        <p:cTn id="31" dur="500" fill="hold"/>
                                        <p:tgtEl>
                                          <p:spTgt spid="5125"/>
                                        </p:tgtEl>
                                        <p:attrNameLst>
                                          <p:attrName>ppt_x</p:attrName>
                                        </p:attrNameLst>
                                      </p:cBhvr>
                                      <p:tavLst>
                                        <p:tav tm="0">
                                          <p:val>
                                            <p:strVal val="#ppt_x"/>
                                          </p:val>
                                        </p:tav>
                                        <p:tav tm="100000">
                                          <p:val>
                                            <p:strVal val="#ppt_x"/>
                                          </p:val>
                                        </p:tav>
                                      </p:tavLst>
                                    </p:anim>
                                    <p:anim calcmode="lin" valueType="num">
                                      <p:cBhvr additive="base">
                                        <p:cTn id="32"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126"/>
                                        </p:tgtEl>
                                        <p:attrNameLst>
                                          <p:attrName>style.visibility</p:attrName>
                                        </p:attrNameLst>
                                      </p:cBhvr>
                                      <p:to>
                                        <p:strVal val="visible"/>
                                      </p:to>
                                    </p:set>
                                    <p:anim calcmode="lin" valueType="num">
                                      <p:cBhvr additive="base">
                                        <p:cTn id="43" dur="500" fill="hold"/>
                                        <p:tgtEl>
                                          <p:spTgt spid="5126"/>
                                        </p:tgtEl>
                                        <p:attrNameLst>
                                          <p:attrName>ppt_x</p:attrName>
                                        </p:attrNameLst>
                                      </p:cBhvr>
                                      <p:tavLst>
                                        <p:tav tm="0">
                                          <p:val>
                                            <p:strVal val="#ppt_x"/>
                                          </p:val>
                                        </p:tav>
                                        <p:tav tm="100000">
                                          <p:val>
                                            <p:strVal val="#ppt_x"/>
                                          </p:val>
                                        </p:tav>
                                      </p:tavLst>
                                    </p:anim>
                                    <p:anim calcmode="lin" valueType="num">
                                      <p:cBhvr additive="base">
                                        <p:cTn id="44"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127"/>
                                        </p:tgtEl>
                                        <p:attrNameLst>
                                          <p:attrName>style.visibility</p:attrName>
                                        </p:attrNameLst>
                                      </p:cBhvr>
                                      <p:to>
                                        <p:strVal val="visible"/>
                                      </p:to>
                                    </p:set>
                                    <p:anim calcmode="lin" valueType="num">
                                      <p:cBhvr additive="base">
                                        <p:cTn id="49" dur="500" fill="hold"/>
                                        <p:tgtEl>
                                          <p:spTgt spid="5127"/>
                                        </p:tgtEl>
                                        <p:attrNameLst>
                                          <p:attrName>ppt_x</p:attrName>
                                        </p:attrNameLst>
                                      </p:cBhvr>
                                      <p:tavLst>
                                        <p:tav tm="0">
                                          <p:val>
                                            <p:strVal val="#ppt_x"/>
                                          </p:val>
                                        </p:tav>
                                        <p:tav tm="100000">
                                          <p:val>
                                            <p:strVal val="#ppt_x"/>
                                          </p:val>
                                        </p:tav>
                                      </p:tavLst>
                                    </p:anim>
                                    <p:anim calcmode="lin" valueType="num">
                                      <p:cBhvr additive="base">
                                        <p:cTn id="50"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548679"/>
            <a:ext cx="7171506" cy="824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484783"/>
            <a:ext cx="8006655" cy="165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963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188640"/>
            <a:ext cx="4392488"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92696"/>
            <a:ext cx="89534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617" y="1314845"/>
            <a:ext cx="3816424" cy="48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92" y="2111962"/>
            <a:ext cx="8044356" cy="1965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299" y="4168848"/>
            <a:ext cx="7361986"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611560" y="5013176"/>
            <a:ext cx="84249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الدافع الرئيس هو هدم الدين وإفساده من الداخل ، لأنه إذا هجرت السنة النبوية التي هي بيان للقرآن الكريم ، ترك الناس المصدر الثاني من مصادر التشريع الإسلامي 0</a:t>
            </a:r>
            <a:endParaRPr lang="ar-SA" dirty="0"/>
          </a:p>
        </p:txBody>
      </p:sp>
    </p:spTree>
    <p:extLst>
      <p:ext uri="{BB962C8B-B14F-4D97-AF65-F5344CB8AC3E}">
        <p14:creationId xmlns:p14="http://schemas.microsoft.com/office/powerpoint/2010/main" val="142703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9"/>
                                        </p:tgtEl>
                                        <p:attrNameLst>
                                          <p:attrName>style.visibility</p:attrName>
                                        </p:attrNameLst>
                                      </p:cBhvr>
                                      <p:to>
                                        <p:strVal val="visible"/>
                                      </p:to>
                                    </p:set>
                                    <p:anim calcmode="lin" valueType="num">
                                      <p:cBhvr additive="base">
                                        <p:cTn id="25" dur="500" fill="hold"/>
                                        <p:tgtEl>
                                          <p:spTgt spid="1029"/>
                                        </p:tgtEl>
                                        <p:attrNameLst>
                                          <p:attrName>ppt_x</p:attrName>
                                        </p:attrNameLst>
                                      </p:cBhvr>
                                      <p:tavLst>
                                        <p:tav tm="0">
                                          <p:val>
                                            <p:strVal val="#ppt_x"/>
                                          </p:val>
                                        </p:tav>
                                        <p:tav tm="100000">
                                          <p:val>
                                            <p:strVal val="#ppt_x"/>
                                          </p:val>
                                        </p:tav>
                                      </p:tavLst>
                                    </p:anim>
                                    <p:anim calcmode="lin" valueType="num">
                                      <p:cBhvr additive="base">
                                        <p:cTn id="26"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anim calcmode="lin" valueType="num">
                                      <p:cBhvr additive="base">
                                        <p:cTn id="31" dur="500" fill="hold"/>
                                        <p:tgtEl>
                                          <p:spTgt spid="1030"/>
                                        </p:tgtEl>
                                        <p:attrNameLst>
                                          <p:attrName>ppt_x</p:attrName>
                                        </p:attrNameLst>
                                      </p:cBhvr>
                                      <p:tavLst>
                                        <p:tav tm="0">
                                          <p:val>
                                            <p:strVal val="#ppt_x"/>
                                          </p:val>
                                        </p:tav>
                                        <p:tav tm="100000">
                                          <p:val>
                                            <p:strVal val="#ppt_x"/>
                                          </p:val>
                                        </p:tav>
                                      </p:tavLst>
                                    </p:anim>
                                    <p:anim calcmode="lin" valueType="num">
                                      <p:cBhvr additive="base">
                                        <p:cTn id="32"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9588"/>
            <a:ext cx="8624958" cy="44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39552" y="764704"/>
            <a:ext cx="833692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1: إن التزام المسلم بخلق العقة والاستقامة له أثر عظيم على أخلاقه وأخلاق المجتمع فينعم الفرد به وينعم المجتمع بالأمن والأمان  ويكون حاجزا له في نشر الرذيلة والفحشاء  وغيرها  0 </a:t>
            </a:r>
            <a:endParaRPr lang="ar-SA"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772816"/>
            <a:ext cx="5548064" cy="57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539552" y="2564904"/>
            <a:ext cx="842493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 يواجه الشاب الشهوات بغض البصر والالتزام  بأوامر الله والبعد عن معاصيه والبعد عن أصدقاء السوء وعن أماكن الريبة والشبهات  وكثرة الصيام  والإسراع في الزواج 0 </a:t>
            </a:r>
            <a:endParaRPr lang="ar-SA"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490" y="3356992"/>
            <a:ext cx="5003998" cy="88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3209" y="4365104"/>
            <a:ext cx="846956"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4139952" y="4365104"/>
            <a:ext cx="2592288"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النظر إلى ما حرم الله </a:t>
            </a:r>
            <a:endParaRPr lang="ar-SA" dirty="0"/>
          </a:p>
        </p:txBody>
      </p:sp>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361" y="5085184"/>
            <a:ext cx="754020" cy="406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مربع نص 4"/>
          <p:cNvSpPr txBox="1"/>
          <p:nvPr/>
        </p:nvSpPr>
        <p:spPr>
          <a:xfrm>
            <a:off x="2555776" y="5013176"/>
            <a:ext cx="453650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الاستماع إلى الغناء والتلذذ بالاستماع إلى أصوات النساء 0 </a:t>
            </a:r>
            <a:endParaRPr lang="ar-SA" dirty="0"/>
          </a:p>
        </p:txBody>
      </p:sp>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5661248"/>
            <a:ext cx="1330453" cy="57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1432097" y="5491195"/>
            <a:ext cx="5056785"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البطش بها فيما حرم الله واستخدامها في معاكسة النساء برسائل الجوالات أو </a:t>
            </a:r>
            <a:r>
              <a:rPr lang="ar-SA" dirty="0" err="1" smtClean="0"/>
              <a:t>البلتوث</a:t>
            </a:r>
            <a:r>
              <a:rPr lang="ar-SA" dirty="0" smtClean="0"/>
              <a:t> أو الانترنت </a:t>
            </a:r>
            <a:endParaRPr lang="ar-SA" dirty="0"/>
          </a:p>
        </p:txBody>
      </p:sp>
      <p:pic>
        <p:nvPicPr>
          <p:cNvPr id="717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877" y="6197527"/>
            <a:ext cx="1449258" cy="471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ربع نص 6"/>
          <p:cNvSpPr txBox="1"/>
          <p:nvPr/>
        </p:nvSpPr>
        <p:spPr>
          <a:xfrm>
            <a:off x="2987824" y="6235571"/>
            <a:ext cx="324036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المشي بها إلى الأماكن التي يعصى الله فيها </a:t>
            </a:r>
            <a:endParaRPr lang="ar-SA" dirty="0"/>
          </a:p>
        </p:txBody>
      </p:sp>
    </p:spTree>
    <p:extLst>
      <p:ext uri="{BB962C8B-B14F-4D97-AF65-F5344CB8AC3E}">
        <p14:creationId xmlns:p14="http://schemas.microsoft.com/office/powerpoint/2010/main" val="249482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additive="base">
                                        <p:cTn id="19" dur="500" fill="hold"/>
                                        <p:tgtEl>
                                          <p:spTgt spid="7171"/>
                                        </p:tgtEl>
                                        <p:attrNameLst>
                                          <p:attrName>ppt_x</p:attrName>
                                        </p:attrNameLst>
                                      </p:cBhvr>
                                      <p:tavLst>
                                        <p:tav tm="0">
                                          <p:val>
                                            <p:strVal val="#ppt_x"/>
                                          </p:val>
                                        </p:tav>
                                        <p:tav tm="100000">
                                          <p:val>
                                            <p:strVal val="#ppt_x"/>
                                          </p:val>
                                        </p:tav>
                                      </p:tavLst>
                                    </p:anim>
                                    <p:anim calcmode="lin" valueType="num">
                                      <p:cBhvr additive="base">
                                        <p:cTn id="20"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172"/>
                                        </p:tgtEl>
                                        <p:attrNameLst>
                                          <p:attrName>style.visibility</p:attrName>
                                        </p:attrNameLst>
                                      </p:cBhvr>
                                      <p:to>
                                        <p:strVal val="visible"/>
                                      </p:to>
                                    </p:set>
                                    <p:anim calcmode="lin" valueType="num">
                                      <p:cBhvr additive="base">
                                        <p:cTn id="31" dur="500" fill="hold"/>
                                        <p:tgtEl>
                                          <p:spTgt spid="7172"/>
                                        </p:tgtEl>
                                        <p:attrNameLst>
                                          <p:attrName>ppt_x</p:attrName>
                                        </p:attrNameLst>
                                      </p:cBhvr>
                                      <p:tavLst>
                                        <p:tav tm="0">
                                          <p:val>
                                            <p:strVal val="#ppt_x"/>
                                          </p:val>
                                        </p:tav>
                                        <p:tav tm="100000">
                                          <p:val>
                                            <p:strVal val="#ppt_x"/>
                                          </p:val>
                                        </p:tav>
                                      </p:tavLst>
                                    </p:anim>
                                    <p:anim calcmode="lin" valueType="num">
                                      <p:cBhvr additive="base">
                                        <p:cTn id="32"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73"/>
                                        </p:tgtEl>
                                        <p:attrNameLst>
                                          <p:attrName>style.visibility</p:attrName>
                                        </p:attrNameLst>
                                      </p:cBhvr>
                                      <p:to>
                                        <p:strVal val="visible"/>
                                      </p:to>
                                    </p:set>
                                    <p:anim calcmode="lin" valueType="num">
                                      <p:cBhvr additive="base">
                                        <p:cTn id="37" dur="500" fill="hold"/>
                                        <p:tgtEl>
                                          <p:spTgt spid="7173"/>
                                        </p:tgtEl>
                                        <p:attrNameLst>
                                          <p:attrName>ppt_x</p:attrName>
                                        </p:attrNameLst>
                                      </p:cBhvr>
                                      <p:tavLst>
                                        <p:tav tm="0">
                                          <p:val>
                                            <p:strVal val="#ppt_x"/>
                                          </p:val>
                                        </p:tav>
                                        <p:tav tm="100000">
                                          <p:val>
                                            <p:strVal val="#ppt_x"/>
                                          </p:val>
                                        </p:tav>
                                      </p:tavLst>
                                    </p:anim>
                                    <p:anim calcmode="lin" valueType="num">
                                      <p:cBhvr additive="base">
                                        <p:cTn id="38"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174"/>
                                        </p:tgtEl>
                                        <p:attrNameLst>
                                          <p:attrName>style.visibility</p:attrName>
                                        </p:attrNameLst>
                                      </p:cBhvr>
                                      <p:to>
                                        <p:strVal val="visible"/>
                                      </p:to>
                                    </p:set>
                                    <p:anim calcmode="lin" valueType="num">
                                      <p:cBhvr additive="base">
                                        <p:cTn id="49" dur="500" fill="hold"/>
                                        <p:tgtEl>
                                          <p:spTgt spid="7174"/>
                                        </p:tgtEl>
                                        <p:attrNameLst>
                                          <p:attrName>ppt_x</p:attrName>
                                        </p:attrNameLst>
                                      </p:cBhvr>
                                      <p:tavLst>
                                        <p:tav tm="0">
                                          <p:val>
                                            <p:strVal val="#ppt_x"/>
                                          </p:val>
                                        </p:tav>
                                        <p:tav tm="100000">
                                          <p:val>
                                            <p:strVal val="#ppt_x"/>
                                          </p:val>
                                        </p:tav>
                                      </p:tavLst>
                                    </p:anim>
                                    <p:anim calcmode="lin" valueType="num">
                                      <p:cBhvr additive="base">
                                        <p:cTn id="50"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175"/>
                                        </p:tgtEl>
                                        <p:attrNameLst>
                                          <p:attrName>style.visibility</p:attrName>
                                        </p:attrNameLst>
                                      </p:cBhvr>
                                      <p:to>
                                        <p:strVal val="visible"/>
                                      </p:to>
                                    </p:set>
                                    <p:anim calcmode="lin" valueType="num">
                                      <p:cBhvr additive="base">
                                        <p:cTn id="61" dur="500" fill="hold"/>
                                        <p:tgtEl>
                                          <p:spTgt spid="7175"/>
                                        </p:tgtEl>
                                        <p:attrNameLst>
                                          <p:attrName>ppt_x</p:attrName>
                                        </p:attrNameLst>
                                      </p:cBhvr>
                                      <p:tavLst>
                                        <p:tav tm="0">
                                          <p:val>
                                            <p:strVal val="#ppt_x"/>
                                          </p:val>
                                        </p:tav>
                                        <p:tav tm="100000">
                                          <p:val>
                                            <p:strVal val="#ppt_x"/>
                                          </p:val>
                                        </p:tav>
                                      </p:tavLst>
                                    </p:anim>
                                    <p:anim calcmode="lin" valueType="num">
                                      <p:cBhvr additive="base">
                                        <p:cTn id="62" dur="500" fill="hold"/>
                                        <p:tgtEl>
                                          <p:spTgt spid="717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176"/>
                                        </p:tgtEl>
                                        <p:attrNameLst>
                                          <p:attrName>style.visibility</p:attrName>
                                        </p:attrNameLst>
                                      </p:cBhvr>
                                      <p:to>
                                        <p:strVal val="visible"/>
                                      </p:to>
                                    </p:set>
                                    <p:anim calcmode="lin" valueType="num">
                                      <p:cBhvr additive="base">
                                        <p:cTn id="73" dur="500" fill="hold"/>
                                        <p:tgtEl>
                                          <p:spTgt spid="7176"/>
                                        </p:tgtEl>
                                        <p:attrNameLst>
                                          <p:attrName>ppt_x</p:attrName>
                                        </p:attrNameLst>
                                      </p:cBhvr>
                                      <p:tavLst>
                                        <p:tav tm="0">
                                          <p:val>
                                            <p:strVal val="#ppt_x"/>
                                          </p:val>
                                        </p:tav>
                                        <p:tav tm="100000">
                                          <p:val>
                                            <p:strVal val="#ppt_x"/>
                                          </p:val>
                                        </p:tav>
                                      </p:tavLst>
                                    </p:anim>
                                    <p:anim calcmode="lin" valueType="num">
                                      <p:cBhvr additive="base">
                                        <p:cTn id="74" dur="500" fill="hold"/>
                                        <p:tgtEl>
                                          <p:spTgt spid="717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7">
                                            <p:txEl>
                                              <p:pRg st="0" end="0"/>
                                            </p:txEl>
                                          </p:spTgt>
                                        </p:tgtEl>
                                        <p:attrNameLst>
                                          <p:attrName>style.visibility</p:attrName>
                                        </p:attrNameLst>
                                      </p:cBhvr>
                                      <p:to>
                                        <p:strVal val="visible"/>
                                      </p:to>
                                    </p:set>
                                    <p:anim calcmode="lin" valueType="num">
                                      <p:cBhvr additive="base">
                                        <p:cTn id="7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378" y="908720"/>
            <a:ext cx="6393507" cy="46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755576" y="1628800"/>
            <a:ext cx="8136904"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1">
            <a:spAutoFit/>
          </a:bodyPr>
          <a:lstStyle/>
          <a:p>
            <a:r>
              <a:rPr lang="ar-SA" dirty="0" smtClean="0"/>
              <a:t>ج 4 : إن  الزنا لا يقع مباشرة </a:t>
            </a:r>
            <a:r>
              <a:rPr lang="ar-SA" dirty="0" err="1" smtClean="0"/>
              <a:t>كفعلا</a:t>
            </a:r>
            <a:r>
              <a:rPr lang="ar-SA" dirty="0" smtClean="0"/>
              <a:t> كاملا فلابد أن يسبق بأشياء منها النظر والسماع والبطش فأراد المشرع بيان خطورة هذه الأشاء وسماها بذلك الوصف حتى يبتعد عنها الإنسان فلا يقع فيها ومن ثم لا يقع في الجريمة الحقيقية  0 عفانا الله منها جميعا  0 </a:t>
            </a:r>
            <a:endParaRPr lang="ar-SA" dirty="0"/>
          </a:p>
        </p:txBody>
      </p:sp>
    </p:spTree>
    <p:extLst>
      <p:ext uri="{BB962C8B-B14F-4D97-AF65-F5344CB8AC3E}">
        <p14:creationId xmlns:p14="http://schemas.microsoft.com/office/powerpoint/2010/main" val="181456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0"/>
            <a:ext cx="7308651" cy="622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622710"/>
            <a:ext cx="8471470" cy="10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35" y="1700808"/>
            <a:ext cx="8298415" cy="45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2348880"/>
            <a:ext cx="7632847" cy="977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3429000"/>
            <a:ext cx="7078487" cy="8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672" y="4265768"/>
            <a:ext cx="6728792" cy="320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5" y="4725144"/>
            <a:ext cx="6932848" cy="605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9484" y="5347407"/>
            <a:ext cx="7494133" cy="627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372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gtEl>
                                        <p:attrNameLst>
                                          <p:attrName>style.visibility</p:attrName>
                                        </p:attrNameLst>
                                      </p:cBhvr>
                                      <p:to>
                                        <p:strVal val="visible"/>
                                      </p:to>
                                    </p:set>
                                    <p:anim calcmode="lin" valueType="num">
                                      <p:cBhvr additive="base">
                                        <p:cTn id="13" dur="500" fill="hold"/>
                                        <p:tgtEl>
                                          <p:spTgt spid="9219"/>
                                        </p:tgtEl>
                                        <p:attrNameLst>
                                          <p:attrName>ppt_x</p:attrName>
                                        </p:attrNameLst>
                                      </p:cBhvr>
                                      <p:tavLst>
                                        <p:tav tm="0">
                                          <p:val>
                                            <p:strVal val="#ppt_x"/>
                                          </p:val>
                                        </p:tav>
                                        <p:tav tm="100000">
                                          <p:val>
                                            <p:strVal val="#ppt_x"/>
                                          </p:val>
                                        </p:tav>
                                      </p:tavLst>
                                    </p:anim>
                                    <p:anim calcmode="lin" valueType="num">
                                      <p:cBhvr additive="base">
                                        <p:cTn id="14"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20"/>
                                        </p:tgtEl>
                                        <p:attrNameLst>
                                          <p:attrName>style.visibility</p:attrName>
                                        </p:attrNameLst>
                                      </p:cBhvr>
                                      <p:to>
                                        <p:strVal val="visible"/>
                                      </p:to>
                                    </p:set>
                                    <p:anim calcmode="lin" valueType="num">
                                      <p:cBhvr additive="base">
                                        <p:cTn id="19" dur="500" fill="hold"/>
                                        <p:tgtEl>
                                          <p:spTgt spid="9220"/>
                                        </p:tgtEl>
                                        <p:attrNameLst>
                                          <p:attrName>ppt_x</p:attrName>
                                        </p:attrNameLst>
                                      </p:cBhvr>
                                      <p:tavLst>
                                        <p:tav tm="0">
                                          <p:val>
                                            <p:strVal val="#ppt_x"/>
                                          </p:val>
                                        </p:tav>
                                        <p:tav tm="100000">
                                          <p:val>
                                            <p:strVal val="#ppt_x"/>
                                          </p:val>
                                        </p:tav>
                                      </p:tavLst>
                                    </p:anim>
                                    <p:anim calcmode="lin" valueType="num">
                                      <p:cBhvr additive="base">
                                        <p:cTn id="20"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221"/>
                                        </p:tgtEl>
                                        <p:attrNameLst>
                                          <p:attrName>style.visibility</p:attrName>
                                        </p:attrNameLst>
                                      </p:cBhvr>
                                      <p:to>
                                        <p:strVal val="visible"/>
                                      </p:to>
                                    </p:set>
                                    <p:anim calcmode="lin" valueType="num">
                                      <p:cBhvr additive="base">
                                        <p:cTn id="25" dur="500" fill="hold"/>
                                        <p:tgtEl>
                                          <p:spTgt spid="9221"/>
                                        </p:tgtEl>
                                        <p:attrNameLst>
                                          <p:attrName>ppt_x</p:attrName>
                                        </p:attrNameLst>
                                      </p:cBhvr>
                                      <p:tavLst>
                                        <p:tav tm="0">
                                          <p:val>
                                            <p:strVal val="#ppt_x"/>
                                          </p:val>
                                        </p:tav>
                                        <p:tav tm="100000">
                                          <p:val>
                                            <p:strVal val="#ppt_x"/>
                                          </p:val>
                                        </p:tav>
                                      </p:tavLst>
                                    </p:anim>
                                    <p:anim calcmode="lin" valueType="num">
                                      <p:cBhvr additive="base">
                                        <p:cTn id="26"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222"/>
                                        </p:tgtEl>
                                        <p:attrNameLst>
                                          <p:attrName>style.visibility</p:attrName>
                                        </p:attrNameLst>
                                      </p:cBhvr>
                                      <p:to>
                                        <p:strVal val="visible"/>
                                      </p:to>
                                    </p:set>
                                    <p:anim calcmode="lin" valueType="num">
                                      <p:cBhvr additive="base">
                                        <p:cTn id="31" dur="500" fill="hold"/>
                                        <p:tgtEl>
                                          <p:spTgt spid="9222"/>
                                        </p:tgtEl>
                                        <p:attrNameLst>
                                          <p:attrName>ppt_x</p:attrName>
                                        </p:attrNameLst>
                                      </p:cBhvr>
                                      <p:tavLst>
                                        <p:tav tm="0">
                                          <p:val>
                                            <p:strVal val="#ppt_x"/>
                                          </p:val>
                                        </p:tav>
                                        <p:tav tm="100000">
                                          <p:val>
                                            <p:strVal val="#ppt_x"/>
                                          </p:val>
                                        </p:tav>
                                      </p:tavLst>
                                    </p:anim>
                                    <p:anim calcmode="lin" valueType="num">
                                      <p:cBhvr additive="base">
                                        <p:cTn id="32" dur="500" fill="hold"/>
                                        <p:tgtEl>
                                          <p:spTgt spid="92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223"/>
                                        </p:tgtEl>
                                        <p:attrNameLst>
                                          <p:attrName>style.visibility</p:attrName>
                                        </p:attrNameLst>
                                      </p:cBhvr>
                                      <p:to>
                                        <p:strVal val="visible"/>
                                      </p:to>
                                    </p:set>
                                    <p:anim calcmode="lin" valueType="num">
                                      <p:cBhvr additive="base">
                                        <p:cTn id="37" dur="500" fill="hold"/>
                                        <p:tgtEl>
                                          <p:spTgt spid="9223"/>
                                        </p:tgtEl>
                                        <p:attrNameLst>
                                          <p:attrName>ppt_x</p:attrName>
                                        </p:attrNameLst>
                                      </p:cBhvr>
                                      <p:tavLst>
                                        <p:tav tm="0">
                                          <p:val>
                                            <p:strVal val="#ppt_x"/>
                                          </p:val>
                                        </p:tav>
                                        <p:tav tm="100000">
                                          <p:val>
                                            <p:strVal val="#ppt_x"/>
                                          </p:val>
                                        </p:tav>
                                      </p:tavLst>
                                    </p:anim>
                                    <p:anim calcmode="lin" valueType="num">
                                      <p:cBhvr additive="base">
                                        <p:cTn id="38"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224"/>
                                        </p:tgtEl>
                                        <p:attrNameLst>
                                          <p:attrName>style.visibility</p:attrName>
                                        </p:attrNameLst>
                                      </p:cBhvr>
                                      <p:to>
                                        <p:strVal val="visible"/>
                                      </p:to>
                                    </p:set>
                                    <p:anim calcmode="lin" valueType="num">
                                      <p:cBhvr additive="base">
                                        <p:cTn id="43" dur="500" fill="hold"/>
                                        <p:tgtEl>
                                          <p:spTgt spid="9224"/>
                                        </p:tgtEl>
                                        <p:attrNameLst>
                                          <p:attrName>ppt_x</p:attrName>
                                        </p:attrNameLst>
                                      </p:cBhvr>
                                      <p:tavLst>
                                        <p:tav tm="0">
                                          <p:val>
                                            <p:strVal val="#ppt_x"/>
                                          </p:val>
                                        </p:tav>
                                        <p:tav tm="100000">
                                          <p:val>
                                            <p:strVal val="#ppt_x"/>
                                          </p:val>
                                        </p:tav>
                                      </p:tavLst>
                                    </p:anim>
                                    <p:anim calcmode="lin" valueType="num">
                                      <p:cBhvr additive="base">
                                        <p:cTn id="44" dur="500" fill="hold"/>
                                        <p:tgtEl>
                                          <p:spTgt spid="92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88641"/>
            <a:ext cx="583190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835696" y="908720"/>
            <a:ext cx="6768752"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4 : إن واجب المسلم على أي شخص يقوم بالغش أن يقدم له النصيحة وبيان فساد الغش وحرمته بالدليل وأسوق له هذا الحديث وغيره من الأحاديث ليقتنع ويقلع عن الغش 0</a:t>
            </a:r>
            <a:endParaRPr lang="ar-SA"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773102"/>
            <a:ext cx="6928449" cy="64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090" y="2564904"/>
            <a:ext cx="7049963" cy="480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5090" y="3045009"/>
            <a:ext cx="6853624" cy="247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42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3"/>
                                        </p:tgtEl>
                                        <p:attrNameLst>
                                          <p:attrName>style.visibility</p:attrName>
                                        </p:attrNameLst>
                                      </p:cBhvr>
                                      <p:to>
                                        <p:strVal val="visible"/>
                                      </p:to>
                                    </p:set>
                                    <p:anim calcmode="lin" valueType="num">
                                      <p:cBhvr additive="base">
                                        <p:cTn id="19" dur="500" fill="hold"/>
                                        <p:tgtEl>
                                          <p:spTgt spid="10243"/>
                                        </p:tgtEl>
                                        <p:attrNameLst>
                                          <p:attrName>ppt_x</p:attrName>
                                        </p:attrNameLst>
                                      </p:cBhvr>
                                      <p:tavLst>
                                        <p:tav tm="0">
                                          <p:val>
                                            <p:strVal val="#ppt_x"/>
                                          </p:val>
                                        </p:tav>
                                        <p:tav tm="100000">
                                          <p:val>
                                            <p:strVal val="#ppt_x"/>
                                          </p:val>
                                        </p:tav>
                                      </p:tavLst>
                                    </p:anim>
                                    <p:anim calcmode="lin" valueType="num">
                                      <p:cBhvr additive="base">
                                        <p:cTn id="20"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4"/>
                                        </p:tgtEl>
                                        <p:attrNameLst>
                                          <p:attrName>style.visibility</p:attrName>
                                        </p:attrNameLst>
                                      </p:cBhvr>
                                      <p:to>
                                        <p:strVal val="visible"/>
                                      </p:to>
                                    </p:set>
                                    <p:anim calcmode="lin" valueType="num">
                                      <p:cBhvr additive="base">
                                        <p:cTn id="25" dur="500" fill="hold"/>
                                        <p:tgtEl>
                                          <p:spTgt spid="10244"/>
                                        </p:tgtEl>
                                        <p:attrNameLst>
                                          <p:attrName>ppt_x</p:attrName>
                                        </p:attrNameLst>
                                      </p:cBhvr>
                                      <p:tavLst>
                                        <p:tav tm="0">
                                          <p:val>
                                            <p:strVal val="#ppt_x"/>
                                          </p:val>
                                        </p:tav>
                                        <p:tav tm="100000">
                                          <p:val>
                                            <p:strVal val="#ppt_x"/>
                                          </p:val>
                                        </p:tav>
                                      </p:tavLst>
                                    </p:anim>
                                    <p:anim calcmode="lin" valueType="num">
                                      <p:cBhvr additive="base">
                                        <p:cTn id="26"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45"/>
                                        </p:tgtEl>
                                        <p:attrNameLst>
                                          <p:attrName>style.visibility</p:attrName>
                                        </p:attrNameLst>
                                      </p:cBhvr>
                                      <p:to>
                                        <p:strVal val="visible"/>
                                      </p:to>
                                    </p:set>
                                    <p:anim calcmode="lin" valueType="num">
                                      <p:cBhvr additive="base">
                                        <p:cTn id="31" dur="500" fill="hold"/>
                                        <p:tgtEl>
                                          <p:spTgt spid="10245"/>
                                        </p:tgtEl>
                                        <p:attrNameLst>
                                          <p:attrName>ppt_x</p:attrName>
                                        </p:attrNameLst>
                                      </p:cBhvr>
                                      <p:tavLst>
                                        <p:tav tm="0">
                                          <p:val>
                                            <p:strVal val="#ppt_x"/>
                                          </p:val>
                                        </p:tav>
                                        <p:tav tm="100000">
                                          <p:val>
                                            <p:strVal val="#ppt_x"/>
                                          </p:val>
                                        </p:tav>
                                      </p:tavLst>
                                    </p:anim>
                                    <p:anim calcmode="lin" valueType="num">
                                      <p:cBhvr additive="base">
                                        <p:cTn id="32"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16632"/>
            <a:ext cx="5591421" cy="38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692696"/>
            <a:ext cx="7117926"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509" y="1733244"/>
            <a:ext cx="691276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263" y="2609314"/>
            <a:ext cx="7910014" cy="1251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69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 calcmode="lin" valueType="num">
                                      <p:cBhvr additive="base">
                                        <p:cTn id="25" dur="500" fill="hold"/>
                                        <p:tgtEl>
                                          <p:spTgt spid="2053"/>
                                        </p:tgtEl>
                                        <p:attrNameLst>
                                          <p:attrName>ppt_x</p:attrName>
                                        </p:attrNameLst>
                                      </p:cBhvr>
                                      <p:tavLst>
                                        <p:tav tm="0">
                                          <p:val>
                                            <p:strVal val="#ppt_x"/>
                                          </p:val>
                                        </p:tav>
                                        <p:tav tm="100000">
                                          <p:val>
                                            <p:strVal val="#ppt_x"/>
                                          </p:val>
                                        </p:tav>
                                      </p:tavLst>
                                    </p:anim>
                                    <p:anim calcmode="lin" valueType="num">
                                      <p:cBhvr additive="base">
                                        <p:cTn id="26"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334" y="116632"/>
            <a:ext cx="5874337"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755576" y="1052736"/>
            <a:ext cx="7776864"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من صور الصدقة الحارية :  1 – الأوقاف بأنواعها 0   2 – الصدقة غلى الفقراء والمحتاجين  0 </a:t>
            </a:r>
          </a:p>
          <a:p>
            <a:r>
              <a:rPr lang="ar-SA" dirty="0"/>
              <a:t> </a:t>
            </a:r>
            <a:r>
              <a:rPr lang="ar-SA" dirty="0" smtClean="0"/>
              <a:t>   3 – حفر الآبار وماء السبيل 0 </a:t>
            </a:r>
            <a:endParaRPr lang="ar-SA"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688228"/>
            <a:ext cx="6046683" cy="641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0977" y="2378108"/>
            <a:ext cx="1426071" cy="45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378108"/>
            <a:ext cx="6403429" cy="103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2981" y="3514724"/>
            <a:ext cx="1445071" cy="38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3613817"/>
            <a:ext cx="6244555" cy="100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2982" y="4797152"/>
            <a:ext cx="1291530" cy="366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512" y="4980279"/>
            <a:ext cx="6763469" cy="106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868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67"/>
                                        </p:tgtEl>
                                        <p:attrNameLst>
                                          <p:attrName>style.visibility</p:attrName>
                                        </p:attrNameLst>
                                      </p:cBhvr>
                                      <p:to>
                                        <p:strVal val="visible"/>
                                      </p:to>
                                    </p:set>
                                    <p:anim calcmode="lin" valueType="num">
                                      <p:cBhvr additive="base">
                                        <p:cTn id="19" dur="500" fill="hold"/>
                                        <p:tgtEl>
                                          <p:spTgt spid="11267"/>
                                        </p:tgtEl>
                                        <p:attrNameLst>
                                          <p:attrName>ppt_x</p:attrName>
                                        </p:attrNameLst>
                                      </p:cBhvr>
                                      <p:tavLst>
                                        <p:tav tm="0">
                                          <p:val>
                                            <p:strVal val="#ppt_x"/>
                                          </p:val>
                                        </p:tav>
                                        <p:tav tm="100000">
                                          <p:val>
                                            <p:strVal val="#ppt_x"/>
                                          </p:val>
                                        </p:tav>
                                      </p:tavLst>
                                    </p:anim>
                                    <p:anim calcmode="lin" valueType="num">
                                      <p:cBhvr additive="base">
                                        <p:cTn id="20"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68"/>
                                        </p:tgtEl>
                                        <p:attrNameLst>
                                          <p:attrName>style.visibility</p:attrName>
                                        </p:attrNameLst>
                                      </p:cBhvr>
                                      <p:to>
                                        <p:strVal val="visible"/>
                                      </p:to>
                                    </p:set>
                                    <p:anim calcmode="lin" valueType="num">
                                      <p:cBhvr additive="base">
                                        <p:cTn id="25" dur="500" fill="hold"/>
                                        <p:tgtEl>
                                          <p:spTgt spid="11268"/>
                                        </p:tgtEl>
                                        <p:attrNameLst>
                                          <p:attrName>ppt_x</p:attrName>
                                        </p:attrNameLst>
                                      </p:cBhvr>
                                      <p:tavLst>
                                        <p:tav tm="0">
                                          <p:val>
                                            <p:strVal val="#ppt_x"/>
                                          </p:val>
                                        </p:tav>
                                        <p:tav tm="100000">
                                          <p:val>
                                            <p:strVal val="#ppt_x"/>
                                          </p:val>
                                        </p:tav>
                                      </p:tavLst>
                                    </p:anim>
                                    <p:anim calcmode="lin" valueType="num">
                                      <p:cBhvr additive="base">
                                        <p:cTn id="26"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69"/>
                                        </p:tgtEl>
                                        <p:attrNameLst>
                                          <p:attrName>style.visibility</p:attrName>
                                        </p:attrNameLst>
                                      </p:cBhvr>
                                      <p:to>
                                        <p:strVal val="visible"/>
                                      </p:to>
                                    </p:set>
                                    <p:anim calcmode="lin" valueType="num">
                                      <p:cBhvr additive="base">
                                        <p:cTn id="31" dur="500" fill="hold"/>
                                        <p:tgtEl>
                                          <p:spTgt spid="11269"/>
                                        </p:tgtEl>
                                        <p:attrNameLst>
                                          <p:attrName>ppt_x</p:attrName>
                                        </p:attrNameLst>
                                      </p:cBhvr>
                                      <p:tavLst>
                                        <p:tav tm="0">
                                          <p:val>
                                            <p:strVal val="#ppt_x"/>
                                          </p:val>
                                        </p:tav>
                                        <p:tav tm="100000">
                                          <p:val>
                                            <p:strVal val="#ppt_x"/>
                                          </p:val>
                                        </p:tav>
                                      </p:tavLst>
                                    </p:anim>
                                    <p:anim calcmode="lin" valueType="num">
                                      <p:cBhvr additive="base">
                                        <p:cTn id="32"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70"/>
                                        </p:tgtEl>
                                        <p:attrNameLst>
                                          <p:attrName>style.visibility</p:attrName>
                                        </p:attrNameLst>
                                      </p:cBhvr>
                                      <p:to>
                                        <p:strVal val="visible"/>
                                      </p:to>
                                    </p:set>
                                    <p:anim calcmode="lin" valueType="num">
                                      <p:cBhvr additive="base">
                                        <p:cTn id="37" dur="500" fill="hold"/>
                                        <p:tgtEl>
                                          <p:spTgt spid="11270"/>
                                        </p:tgtEl>
                                        <p:attrNameLst>
                                          <p:attrName>ppt_x</p:attrName>
                                        </p:attrNameLst>
                                      </p:cBhvr>
                                      <p:tavLst>
                                        <p:tav tm="0">
                                          <p:val>
                                            <p:strVal val="#ppt_x"/>
                                          </p:val>
                                        </p:tav>
                                        <p:tav tm="100000">
                                          <p:val>
                                            <p:strVal val="#ppt_x"/>
                                          </p:val>
                                        </p:tav>
                                      </p:tavLst>
                                    </p:anim>
                                    <p:anim calcmode="lin" valueType="num">
                                      <p:cBhvr additive="base">
                                        <p:cTn id="38"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71"/>
                                        </p:tgtEl>
                                        <p:attrNameLst>
                                          <p:attrName>style.visibility</p:attrName>
                                        </p:attrNameLst>
                                      </p:cBhvr>
                                      <p:to>
                                        <p:strVal val="visible"/>
                                      </p:to>
                                    </p:set>
                                    <p:anim calcmode="lin" valueType="num">
                                      <p:cBhvr additive="base">
                                        <p:cTn id="43" dur="500" fill="hold"/>
                                        <p:tgtEl>
                                          <p:spTgt spid="11271"/>
                                        </p:tgtEl>
                                        <p:attrNameLst>
                                          <p:attrName>ppt_x</p:attrName>
                                        </p:attrNameLst>
                                      </p:cBhvr>
                                      <p:tavLst>
                                        <p:tav tm="0">
                                          <p:val>
                                            <p:strVal val="#ppt_x"/>
                                          </p:val>
                                        </p:tav>
                                        <p:tav tm="100000">
                                          <p:val>
                                            <p:strVal val="#ppt_x"/>
                                          </p:val>
                                        </p:tav>
                                      </p:tavLst>
                                    </p:anim>
                                    <p:anim calcmode="lin" valueType="num">
                                      <p:cBhvr additive="base">
                                        <p:cTn id="44"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272"/>
                                        </p:tgtEl>
                                        <p:attrNameLst>
                                          <p:attrName>style.visibility</p:attrName>
                                        </p:attrNameLst>
                                      </p:cBhvr>
                                      <p:to>
                                        <p:strVal val="visible"/>
                                      </p:to>
                                    </p:set>
                                    <p:anim calcmode="lin" valueType="num">
                                      <p:cBhvr additive="base">
                                        <p:cTn id="49" dur="500" fill="hold"/>
                                        <p:tgtEl>
                                          <p:spTgt spid="11272"/>
                                        </p:tgtEl>
                                        <p:attrNameLst>
                                          <p:attrName>ppt_x</p:attrName>
                                        </p:attrNameLst>
                                      </p:cBhvr>
                                      <p:tavLst>
                                        <p:tav tm="0">
                                          <p:val>
                                            <p:strVal val="#ppt_x"/>
                                          </p:val>
                                        </p:tav>
                                        <p:tav tm="100000">
                                          <p:val>
                                            <p:strVal val="#ppt_x"/>
                                          </p:val>
                                        </p:tav>
                                      </p:tavLst>
                                    </p:anim>
                                    <p:anim calcmode="lin" valueType="num">
                                      <p:cBhvr additive="base">
                                        <p:cTn id="50"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273"/>
                                        </p:tgtEl>
                                        <p:attrNameLst>
                                          <p:attrName>style.visibility</p:attrName>
                                        </p:attrNameLst>
                                      </p:cBhvr>
                                      <p:to>
                                        <p:strVal val="visible"/>
                                      </p:to>
                                    </p:set>
                                    <p:anim calcmode="lin" valueType="num">
                                      <p:cBhvr additive="base">
                                        <p:cTn id="55" dur="500" fill="hold"/>
                                        <p:tgtEl>
                                          <p:spTgt spid="11273"/>
                                        </p:tgtEl>
                                        <p:attrNameLst>
                                          <p:attrName>ppt_x</p:attrName>
                                        </p:attrNameLst>
                                      </p:cBhvr>
                                      <p:tavLst>
                                        <p:tav tm="0">
                                          <p:val>
                                            <p:strVal val="#ppt_x"/>
                                          </p:val>
                                        </p:tav>
                                        <p:tav tm="100000">
                                          <p:val>
                                            <p:strVal val="#ppt_x"/>
                                          </p:val>
                                        </p:tav>
                                      </p:tavLst>
                                    </p:anim>
                                    <p:anim calcmode="lin" valueType="num">
                                      <p:cBhvr additive="base">
                                        <p:cTn id="56"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8640"/>
            <a:ext cx="8280920" cy="63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789182"/>
            <a:ext cx="8184579" cy="145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708920"/>
            <a:ext cx="3672408" cy="584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331640" y="3573016"/>
            <a:ext cx="7632848"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4 : من فوائد الحديث : 1 – الحث غلى اغتنام الأوقات  في العمل الصالح قبل أن يباغته الموت والتي عندها ينقطع العمل  0    2  - أن ينظر الإنسان لما بعد الموت فيصلح ما قبل الموت ليستمر  الأجر له بعد الموت 0 </a:t>
            </a:r>
            <a:endParaRPr lang="ar-SA" dirty="0"/>
          </a:p>
        </p:txBody>
      </p:sp>
    </p:spTree>
    <p:extLst>
      <p:ext uri="{BB962C8B-B14F-4D97-AF65-F5344CB8AC3E}">
        <p14:creationId xmlns:p14="http://schemas.microsoft.com/office/powerpoint/2010/main" val="173375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1"/>
                                        </p:tgtEl>
                                        <p:attrNameLst>
                                          <p:attrName>style.visibility</p:attrName>
                                        </p:attrNameLst>
                                      </p:cBhvr>
                                      <p:to>
                                        <p:strVal val="visible"/>
                                      </p:to>
                                    </p:set>
                                    <p:anim calcmode="lin" valueType="num">
                                      <p:cBhvr additive="base">
                                        <p:cTn id="13" dur="500" fill="hold"/>
                                        <p:tgtEl>
                                          <p:spTgt spid="12291"/>
                                        </p:tgtEl>
                                        <p:attrNameLst>
                                          <p:attrName>ppt_x</p:attrName>
                                        </p:attrNameLst>
                                      </p:cBhvr>
                                      <p:tavLst>
                                        <p:tav tm="0">
                                          <p:val>
                                            <p:strVal val="#ppt_x"/>
                                          </p:val>
                                        </p:tav>
                                        <p:tav tm="100000">
                                          <p:val>
                                            <p:strVal val="#ppt_x"/>
                                          </p:val>
                                        </p:tav>
                                      </p:tavLst>
                                    </p:anim>
                                    <p:anim calcmode="lin" valueType="num">
                                      <p:cBhvr additive="base">
                                        <p:cTn id="14"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2"/>
                                        </p:tgtEl>
                                        <p:attrNameLst>
                                          <p:attrName>style.visibility</p:attrName>
                                        </p:attrNameLst>
                                      </p:cBhvr>
                                      <p:to>
                                        <p:strVal val="visible"/>
                                      </p:to>
                                    </p:set>
                                    <p:anim calcmode="lin" valueType="num">
                                      <p:cBhvr additive="base">
                                        <p:cTn id="19" dur="500" fill="hold"/>
                                        <p:tgtEl>
                                          <p:spTgt spid="12292"/>
                                        </p:tgtEl>
                                        <p:attrNameLst>
                                          <p:attrName>ppt_x</p:attrName>
                                        </p:attrNameLst>
                                      </p:cBhvr>
                                      <p:tavLst>
                                        <p:tav tm="0">
                                          <p:val>
                                            <p:strVal val="#ppt_x"/>
                                          </p:val>
                                        </p:tav>
                                        <p:tav tm="100000">
                                          <p:val>
                                            <p:strVal val="#ppt_x"/>
                                          </p:val>
                                        </p:tav>
                                      </p:tavLst>
                                    </p:anim>
                                    <p:anim calcmode="lin" valueType="num">
                                      <p:cBhvr additive="base">
                                        <p:cTn id="20"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1902" y="116632"/>
            <a:ext cx="3888432" cy="555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642" y="690165"/>
            <a:ext cx="2588493" cy="48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01" y="1171212"/>
            <a:ext cx="8233567" cy="17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950" y="2942806"/>
            <a:ext cx="3634705" cy="55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500" y="3501991"/>
            <a:ext cx="8808268" cy="1407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0662" y="4930292"/>
            <a:ext cx="6226993" cy="44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691680" y="5517232"/>
            <a:ext cx="7056784"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2 : من وسائل جمع المال من غير حله :  1- أكل الربا  0   2 – الرشوة  0   3 – أكل مال اليتيم والضعيف 0   4 – المتاجرة في المحرمات كالخمرة والمخدرات والدخان </a:t>
            </a:r>
            <a:r>
              <a:rPr lang="ar-SA" dirty="0" err="1" smtClean="0"/>
              <a:t>والمعسلات</a:t>
            </a:r>
            <a:r>
              <a:rPr lang="ar-SA" dirty="0" smtClean="0"/>
              <a:t> 0 </a:t>
            </a:r>
          </a:p>
          <a:p>
            <a:r>
              <a:rPr lang="ar-SA" dirty="0" smtClean="0"/>
              <a:t>- ووسائل نفقته في غير الحلال :  1- شرب المخدرات والدخان  0   2- نفقته في أشياء تغضب الله كالزنا ولعب الميسر    3 - السفريات إلى البلاد التي ينتشر فيها الفحش والخنا  0 </a:t>
            </a:r>
            <a:endParaRPr lang="ar-SA" dirty="0"/>
          </a:p>
        </p:txBody>
      </p:sp>
    </p:spTree>
    <p:extLst>
      <p:ext uri="{BB962C8B-B14F-4D97-AF65-F5344CB8AC3E}">
        <p14:creationId xmlns:p14="http://schemas.microsoft.com/office/powerpoint/2010/main" val="157118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9"/>
                                        </p:tgtEl>
                                        <p:attrNameLst>
                                          <p:attrName>style.visibility</p:attrName>
                                        </p:attrNameLst>
                                      </p:cBhvr>
                                      <p:to>
                                        <p:strVal val="visible"/>
                                      </p:to>
                                    </p:set>
                                    <p:anim calcmode="lin" valueType="num">
                                      <p:cBhvr additive="base">
                                        <p:cTn id="25" dur="500" fill="hold"/>
                                        <p:tgtEl>
                                          <p:spTgt spid="1029"/>
                                        </p:tgtEl>
                                        <p:attrNameLst>
                                          <p:attrName>ppt_x</p:attrName>
                                        </p:attrNameLst>
                                      </p:cBhvr>
                                      <p:tavLst>
                                        <p:tav tm="0">
                                          <p:val>
                                            <p:strVal val="#ppt_x"/>
                                          </p:val>
                                        </p:tav>
                                        <p:tav tm="100000">
                                          <p:val>
                                            <p:strVal val="#ppt_x"/>
                                          </p:val>
                                        </p:tav>
                                      </p:tavLst>
                                    </p:anim>
                                    <p:anim calcmode="lin" valueType="num">
                                      <p:cBhvr additive="base">
                                        <p:cTn id="26"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anim calcmode="lin" valueType="num">
                                      <p:cBhvr additive="base">
                                        <p:cTn id="31" dur="500" fill="hold"/>
                                        <p:tgtEl>
                                          <p:spTgt spid="1030"/>
                                        </p:tgtEl>
                                        <p:attrNameLst>
                                          <p:attrName>ppt_x</p:attrName>
                                        </p:attrNameLst>
                                      </p:cBhvr>
                                      <p:tavLst>
                                        <p:tav tm="0">
                                          <p:val>
                                            <p:strVal val="#ppt_x"/>
                                          </p:val>
                                        </p:tav>
                                        <p:tav tm="100000">
                                          <p:val>
                                            <p:strVal val="#ppt_x"/>
                                          </p:val>
                                        </p:tav>
                                      </p:tavLst>
                                    </p:anim>
                                    <p:anim calcmode="lin" valueType="num">
                                      <p:cBhvr additive="base">
                                        <p:cTn id="32"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1"/>
                                        </p:tgtEl>
                                        <p:attrNameLst>
                                          <p:attrName>style.visibility</p:attrName>
                                        </p:attrNameLst>
                                      </p:cBhvr>
                                      <p:to>
                                        <p:strVal val="visible"/>
                                      </p:to>
                                    </p:set>
                                    <p:anim calcmode="lin" valueType="num">
                                      <p:cBhvr additive="base">
                                        <p:cTn id="37" dur="500" fill="hold"/>
                                        <p:tgtEl>
                                          <p:spTgt spid="1031"/>
                                        </p:tgtEl>
                                        <p:attrNameLst>
                                          <p:attrName>ppt_x</p:attrName>
                                        </p:attrNameLst>
                                      </p:cBhvr>
                                      <p:tavLst>
                                        <p:tav tm="0">
                                          <p:val>
                                            <p:strVal val="#ppt_x"/>
                                          </p:val>
                                        </p:tav>
                                        <p:tav tm="100000">
                                          <p:val>
                                            <p:strVal val="#ppt_x"/>
                                          </p:val>
                                        </p:tav>
                                      </p:tavLst>
                                    </p:anim>
                                    <p:anim calcmode="lin" valueType="num">
                                      <p:cBhvr additive="base">
                                        <p:cTn id="38"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32" y="1401341"/>
            <a:ext cx="8430668" cy="73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180258"/>
            <a:ext cx="6084168" cy="38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4" y="2157165"/>
            <a:ext cx="2854088" cy="35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042" y="2852935"/>
            <a:ext cx="8072958" cy="524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3573016"/>
            <a:ext cx="8649022" cy="150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486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 calcmode="lin" valueType="num">
                                      <p:cBhvr additive="base">
                                        <p:cTn id="25" dur="500" fill="hold"/>
                                        <p:tgtEl>
                                          <p:spTgt spid="2053"/>
                                        </p:tgtEl>
                                        <p:attrNameLst>
                                          <p:attrName>ppt_x</p:attrName>
                                        </p:attrNameLst>
                                      </p:cBhvr>
                                      <p:tavLst>
                                        <p:tav tm="0">
                                          <p:val>
                                            <p:strVal val="#ppt_x"/>
                                          </p:val>
                                        </p:tav>
                                        <p:tav tm="100000">
                                          <p:val>
                                            <p:strVal val="#ppt_x"/>
                                          </p:val>
                                        </p:tav>
                                      </p:tavLst>
                                    </p:anim>
                                    <p:anim calcmode="lin" valueType="num">
                                      <p:cBhvr additive="base">
                                        <p:cTn id="26"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anim calcmode="lin" valueType="num">
                                      <p:cBhvr additive="base">
                                        <p:cTn id="31" dur="500" fill="hold"/>
                                        <p:tgtEl>
                                          <p:spTgt spid="2054"/>
                                        </p:tgtEl>
                                        <p:attrNameLst>
                                          <p:attrName>ppt_x</p:attrName>
                                        </p:attrNameLst>
                                      </p:cBhvr>
                                      <p:tavLst>
                                        <p:tav tm="0">
                                          <p:val>
                                            <p:strVal val="#ppt_x"/>
                                          </p:val>
                                        </p:tav>
                                        <p:tav tm="100000">
                                          <p:val>
                                            <p:strVal val="#ppt_x"/>
                                          </p:val>
                                        </p:tav>
                                      </p:tavLst>
                                    </p:anim>
                                    <p:anim calcmode="lin" valueType="num">
                                      <p:cBhvr additive="base">
                                        <p:cTn id="32"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728" y="116632"/>
            <a:ext cx="5058866" cy="73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092404"/>
            <a:ext cx="6355010" cy="480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1685393"/>
            <a:ext cx="5399881" cy="358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2204863"/>
            <a:ext cx="5831929" cy="306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2636911"/>
            <a:ext cx="5396433" cy="47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3333750"/>
            <a:ext cx="6332537" cy="786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414561" y="4022792"/>
            <a:ext cx="849622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 النوع الأول أشد أنواع الظلم وهو الشرك بالله لأن الله تعالى قال على لسان لقمان : ( إن الشرك لظلم عظيم )</a:t>
            </a:r>
            <a:endParaRPr lang="ar-SA" dirty="0"/>
          </a:p>
        </p:txBody>
      </p:sp>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4581128"/>
            <a:ext cx="3437731" cy="462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2281" y="5229200"/>
            <a:ext cx="1630486" cy="41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5" y="5267341"/>
            <a:ext cx="4474602" cy="39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63606" y="5791127"/>
            <a:ext cx="1727473" cy="42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5617" y="5791127"/>
            <a:ext cx="5426440" cy="49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73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ppt_x"/>
                                          </p:val>
                                        </p:tav>
                                        <p:tav tm="100000">
                                          <p:val>
                                            <p:strVal val="#ppt_x"/>
                                          </p:val>
                                        </p:tav>
                                      </p:tavLst>
                                    </p:anim>
                                    <p:anim calcmode="lin" valueType="num">
                                      <p:cBhvr additive="base">
                                        <p:cTn id="26"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 calcmode="lin" valueType="num">
                                      <p:cBhvr additive="base">
                                        <p:cTn id="31" dur="500" fill="hold"/>
                                        <p:tgtEl>
                                          <p:spTgt spid="3078"/>
                                        </p:tgtEl>
                                        <p:attrNameLst>
                                          <p:attrName>ppt_x</p:attrName>
                                        </p:attrNameLst>
                                      </p:cBhvr>
                                      <p:tavLst>
                                        <p:tav tm="0">
                                          <p:val>
                                            <p:strVal val="#ppt_x"/>
                                          </p:val>
                                        </p:tav>
                                        <p:tav tm="100000">
                                          <p:val>
                                            <p:strVal val="#ppt_x"/>
                                          </p:val>
                                        </p:tav>
                                      </p:tavLst>
                                    </p:anim>
                                    <p:anim calcmode="lin" valueType="num">
                                      <p:cBhvr additive="base">
                                        <p:cTn id="32"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79"/>
                                        </p:tgtEl>
                                        <p:attrNameLst>
                                          <p:attrName>style.visibility</p:attrName>
                                        </p:attrNameLst>
                                      </p:cBhvr>
                                      <p:to>
                                        <p:strVal val="visible"/>
                                      </p:to>
                                    </p:set>
                                    <p:anim calcmode="lin" valueType="num">
                                      <p:cBhvr additive="base">
                                        <p:cTn id="37" dur="500" fill="hold"/>
                                        <p:tgtEl>
                                          <p:spTgt spid="3079"/>
                                        </p:tgtEl>
                                        <p:attrNameLst>
                                          <p:attrName>ppt_x</p:attrName>
                                        </p:attrNameLst>
                                      </p:cBhvr>
                                      <p:tavLst>
                                        <p:tav tm="0">
                                          <p:val>
                                            <p:strVal val="#ppt_x"/>
                                          </p:val>
                                        </p:tav>
                                        <p:tav tm="100000">
                                          <p:val>
                                            <p:strVal val="#ppt_x"/>
                                          </p:val>
                                        </p:tav>
                                      </p:tavLst>
                                    </p:anim>
                                    <p:anim calcmode="lin" valueType="num">
                                      <p:cBhvr additive="base">
                                        <p:cTn id="38"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81"/>
                                        </p:tgtEl>
                                        <p:attrNameLst>
                                          <p:attrName>style.visibility</p:attrName>
                                        </p:attrNameLst>
                                      </p:cBhvr>
                                      <p:to>
                                        <p:strVal val="visible"/>
                                      </p:to>
                                    </p:set>
                                    <p:anim calcmode="lin" valueType="num">
                                      <p:cBhvr additive="base">
                                        <p:cTn id="49" dur="500" fill="hold"/>
                                        <p:tgtEl>
                                          <p:spTgt spid="3081"/>
                                        </p:tgtEl>
                                        <p:attrNameLst>
                                          <p:attrName>ppt_x</p:attrName>
                                        </p:attrNameLst>
                                      </p:cBhvr>
                                      <p:tavLst>
                                        <p:tav tm="0">
                                          <p:val>
                                            <p:strVal val="#ppt_x"/>
                                          </p:val>
                                        </p:tav>
                                        <p:tav tm="100000">
                                          <p:val>
                                            <p:strVal val="#ppt_x"/>
                                          </p:val>
                                        </p:tav>
                                      </p:tavLst>
                                    </p:anim>
                                    <p:anim calcmode="lin" valueType="num">
                                      <p:cBhvr additive="base">
                                        <p:cTn id="50" dur="500" fill="hold"/>
                                        <p:tgtEl>
                                          <p:spTgt spid="308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82"/>
                                        </p:tgtEl>
                                        <p:attrNameLst>
                                          <p:attrName>style.visibility</p:attrName>
                                        </p:attrNameLst>
                                      </p:cBhvr>
                                      <p:to>
                                        <p:strVal val="visible"/>
                                      </p:to>
                                    </p:set>
                                    <p:anim calcmode="lin" valueType="num">
                                      <p:cBhvr additive="base">
                                        <p:cTn id="55" dur="500" fill="hold"/>
                                        <p:tgtEl>
                                          <p:spTgt spid="3082"/>
                                        </p:tgtEl>
                                        <p:attrNameLst>
                                          <p:attrName>ppt_x</p:attrName>
                                        </p:attrNameLst>
                                      </p:cBhvr>
                                      <p:tavLst>
                                        <p:tav tm="0">
                                          <p:val>
                                            <p:strVal val="#ppt_x"/>
                                          </p:val>
                                        </p:tav>
                                        <p:tav tm="100000">
                                          <p:val>
                                            <p:strVal val="#ppt_x"/>
                                          </p:val>
                                        </p:tav>
                                      </p:tavLst>
                                    </p:anim>
                                    <p:anim calcmode="lin" valueType="num">
                                      <p:cBhvr additive="base">
                                        <p:cTn id="56"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083"/>
                                        </p:tgtEl>
                                        <p:attrNameLst>
                                          <p:attrName>style.visibility</p:attrName>
                                        </p:attrNameLst>
                                      </p:cBhvr>
                                      <p:to>
                                        <p:strVal val="visible"/>
                                      </p:to>
                                    </p:set>
                                    <p:anim calcmode="lin" valueType="num">
                                      <p:cBhvr additive="base">
                                        <p:cTn id="61" dur="500" fill="hold"/>
                                        <p:tgtEl>
                                          <p:spTgt spid="3083"/>
                                        </p:tgtEl>
                                        <p:attrNameLst>
                                          <p:attrName>ppt_x</p:attrName>
                                        </p:attrNameLst>
                                      </p:cBhvr>
                                      <p:tavLst>
                                        <p:tav tm="0">
                                          <p:val>
                                            <p:strVal val="#ppt_x"/>
                                          </p:val>
                                        </p:tav>
                                        <p:tav tm="100000">
                                          <p:val>
                                            <p:strVal val="#ppt_x"/>
                                          </p:val>
                                        </p:tav>
                                      </p:tavLst>
                                    </p:anim>
                                    <p:anim calcmode="lin" valueType="num">
                                      <p:cBhvr additive="base">
                                        <p:cTn id="62" dur="500" fill="hold"/>
                                        <p:tgtEl>
                                          <p:spTgt spid="308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084"/>
                                        </p:tgtEl>
                                        <p:attrNameLst>
                                          <p:attrName>style.visibility</p:attrName>
                                        </p:attrNameLst>
                                      </p:cBhvr>
                                      <p:to>
                                        <p:strVal val="visible"/>
                                      </p:to>
                                    </p:set>
                                    <p:anim calcmode="lin" valueType="num">
                                      <p:cBhvr additive="base">
                                        <p:cTn id="67" dur="500" fill="hold"/>
                                        <p:tgtEl>
                                          <p:spTgt spid="3084"/>
                                        </p:tgtEl>
                                        <p:attrNameLst>
                                          <p:attrName>ppt_x</p:attrName>
                                        </p:attrNameLst>
                                      </p:cBhvr>
                                      <p:tavLst>
                                        <p:tav tm="0">
                                          <p:val>
                                            <p:strVal val="#ppt_x"/>
                                          </p:val>
                                        </p:tav>
                                        <p:tav tm="100000">
                                          <p:val>
                                            <p:strVal val="#ppt_x"/>
                                          </p:val>
                                        </p:tav>
                                      </p:tavLst>
                                    </p:anim>
                                    <p:anim calcmode="lin" valueType="num">
                                      <p:cBhvr additive="base">
                                        <p:cTn id="68" dur="500" fill="hold"/>
                                        <p:tgtEl>
                                          <p:spTgt spid="30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35473"/>
            <a:ext cx="4922093" cy="698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96" y="804364"/>
            <a:ext cx="8346504" cy="14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2319975"/>
            <a:ext cx="4057997" cy="60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503" y="2873060"/>
            <a:ext cx="8730497" cy="19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051" y="4941169"/>
            <a:ext cx="8217961"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544" y="5621615"/>
            <a:ext cx="8423866" cy="122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930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gtEl>
                                        <p:attrNameLst>
                                          <p:attrName>style.visibility</p:attrName>
                                        </p:attrNameLst>
                                      </p:cBhvr>
                                      <p:to>
                                        <p:strVal val="visible"/>
                                      </p:to>
                                    </p:set>
                                    <p:anim calcmode="lin" valueType="num">
                                      <p:cBhvr additive="base">
                                        <p:cTn id="25" dur="500" fill="hold"/>
                                        <p:tgtEl>
                                          <p:spTgt spid="4101"/>
                                        </p:tgtEl>
                                        <p:attrNameLst>
                                          <p:attrName>ppt_x</p:attrName>
                                        </p:attrNameLst>
                                      </p:cBhvr>
                                      <p:tavLst>
                                        <p:tav tm="0">
                                          <p:val>
                                            <p:strVal val="#ppt_x"/>
                                          </p:val>
                                        </p:tav>
                                        <p:tav tm="100000">
                                          <p:val>
                                            <p:strVal val="#ppt_x"/>
                                          </p:val>
                                        </p:tav>
                                      </p:tavLst>
                                    </p:anim>
                                    <p:anim calcmode="lin" valueType="num">
                                      <p:cBhvr additive="base">
                                        <p:cTn id="26"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2"/>
                                        </p:tgtEl>
                                        <p:attrNameLst>
                                          <p:attrName>style.visibility</p:attrName>
                                        </p:attrNameLst>
                                      </p:cBhvr>
                                      <p:to>
                                        <p:strVal val="visible"/>
                                      </p:to>
                                    </p:set>
                                    <p:anim calcmode="lin" valueType="num">
                                      <p:cBhvr additive="base">
                                        <p:cTn id="31" dur="500" fill="hold"/>
                                        <p:tgtEl>
                                          <p:spTgt spid="4102"/>
                                        </p:tgtEl>
                                        <p:attrNameLst>
                                          <p:attrName>ppt_x</p:attrName>
                                        </p:attrNameLst>
                                      </p:cBhvr>
                                      <p:tavLst>
                                        <p:tav tm="0">
                                          <p:val>
                                            <p:strVal val="#ppt_x"/>
                                          </p:val>
                                        </p:tav>
                                        <p:tav tm="100000">
                                          <p:val>
                                            <p:strVal val="#ppt_x"/>
                                          </p:val>
                                        </p:tav>
                                      </p:tavLst>
                                    </p:anim>
                                    <p:anim calcmode="lin" valueType="num">
                                      <p:cBhvr additive="base">
                                        <p:cTn id="32"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3"/>
                                        </p:tgtEl>
                                        <p:attrNameLst>
                                          <p:attrName>style.visibility</p:attrName>
                                        </p:attrNameLst>
                                      </p:cBhvr>
                                      <p:to>
                                        <p:strVal val="visible"/>
                                      </p:to>
                                    </p:set>
                                    <p:anim calcmode="lin" valueType="num">
                                      <p:cBhvr additive="base">
                                        <p:cTn id="37" dur="500" fill="hold"/>
                                        <p:tgtEl>
                                          <p:spTgt spid="4103"/>
                                        </p:tgtEl>
                                        <p:attrNameLst>
                                          <p:attrName>ppt_x</p:attrName>
                                        </p:attrNameLst>
                                      </p:cBhvr>
                                      <p:tavLst>
                                        <p:tav tm="0">
                                          <p:val>
                                            <p:strVal val="#ppt_x"/>
                                          </p:val>
                                        </p:tav>
                                        <p:tav tm="100000">
                                          <p:val>
                                            <p:strVal val="#ppt_x"/>
                                          </p:val>
                                        </p:tav>
                                      </p:tavLst>
                                    </p:anim>
                                    <p:anim calcmode="lin" valueType="num">
                                      <p:cBhvr additive="base">
                                        <p:cTn id="38" dur="500" fill="hold"/>
                                        <p:tgtEl>
                                          <p:spTgt spid="4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16633"/>
            <a:ext cx="4585667" cy="64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980727"/>
            <a:ext cx="6387802" cy="34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576" y="1424477"/>
            <a:ext cx="6772994" cy="103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9" y="2610761"/>
            <a:ext cx="7349996" cy="649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3307980"/>
            <a:ext cx="8649661" cy="1687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5709" y="5085184"/>
            <a:ext cx="6125861" cy="566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323528" y="5805264"/>
            <a:ext cx="8548042"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3 : يجب  الإسراع في رد المظالم لأهلها ويكون ذلك بالتحلل منها بإرجاع المظالم المالية لأهلها وإن كانت بغير ذلك من القول أو الفعل بالذهاب لصاحب المظلمة وطلب التحلل منها في الدنيا قبل أن يكون التعامل بالحسنات والسيئات في الآخرة 0 </a:t>
            </a:r>
            <a:endParaRPr lang="ar-SA" dirty="0"/>
          </a:p>
        </p:txBody>
      </p:sp>
    </p:spTree>
    <p:extLst>
      <p:ext uri="{BB962C8B-B14F-4D97-AF65-F5344CB8AC3E}">
        <p14:creationId xmlns:p14="http://schemas.microsoft.com/office/powerpoint/2010/main" val="239156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26"/>
                                        </p:tgtEl>
                                        <p:attrNameLst>
                                          <p:attrName>style.visibility</p:attrName>
                                        </p:attrNameLst>
                                      </p:cBhvr>
                                      <p:to>
                                        <p:strVal val="visible"/>
                                      </p:to>
                                    </p:set>
                                    <p:anim calcmode="lin" valueType="num">
                                      <p:cBhvr additive="base">
                                        <p:cTn id="31" dur="500" fill="hold"/>
                                        <p:tgtEl>
                                          <p:spTgt spid="5126"/>
                                        </p:tgtEl>
                                        <p:attrNameLst>
                                          <p:attrName>ppt_x</p:attrName>
                                        </p:attrNameLst>
                                      </p:cBhvr>
                                      <p:tavLst>
                                        <p:tav tm="0">
                                          <p:val>
                                            <p:strVal val="#ppt_x"/>
                                          </p:val>
                                        </p:tav>
                                        <p:tav tm="100000">
                                          <p:val>
                                            <p:strVal val="#ppt_x"/>
                                          </p:val>
                                        </p:tav>
                                      </p:tavLst>
                                    </p:anim>
                                    <p:anim calcmode="lin" valueType="num">
                                      <p:cBhvr additive="base">
                                        <p:cTn id="32"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27"/>
                                        </p:tgtEl>
                                        <p:attrNameLst>
                                          <p:attrName>style.visibility</p:attrName>
                                        </p:attrNameLst>
                                      </p:cBhvr>
                                      <p:to>
                                        <p:strVal val="visible"/>
                                      </p:to>
                                    </p:set>
                                    <p:anim calcmode="lin" valueType="num">
                                      <p:cBhvr additive="base">
                                        <p:cTn id="37" dur="500" fill="hold"/>
                                        <p:tgtEl>
                                          <p:spTgt spid="5127"/>
                                        </p:tgtEl>
                                        <p:attrNameLst>
                                          <p:attrName>ppt_x</p:attrName>
                                        </p:attrNameLst>
                                      </p:cBhvr>
                                      <p:tavLst>
                                        <p:tav tm="0">
                                          <p:val>
                                            <p:strVal val="#ppt_x"/>
                                          </p:val>
                                        </p:tav>
                                        <p:tav tm="100000">
                                          <p:val>
                                            <p:strVal val="#ppt_x"/>
                                          </p:val>
                                        </p:tav>
                                      </p:tavLst>
                                    </p:anim>
                                    <p:anim calcmode="lin" valueType="num">
                                      <p:cBhvr additive="base">
                                        <p:cTn id="38"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14" y="332656"/>
            <a:ext cx="8639100" cy="96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700808"/>
            <a:ext cx="8361362" cy="1676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351" y="3501008"/>
            <a:ext cx="7414964" cy="682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0043" y="4183965"/>
            <a:ext cx="3146648"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4702994"/>
            <a:ext cx="8339947" cy="100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92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additive="base">
                                        <p:cTn id="19" dur="500" fill="hold"/>
                                        <p:tgtEl>
                                          <p:spTgt spid="6148"/>
                                        </p:tgtEl>
                                        <p:attrNameLst>
                                          <p:attrName>ppt_x</p:attrName>
                                        </p:attrNameLst>
                                      </p:cBhvr>
                                      <p:tavLst>
                                        <p:tav tm="0">
                                          <p:val>
                                            <p:strVal val="#ppt_x"/>
                                          </p:val>
                                        </p:tav>
                                        <p:tav tm="100000">
                                          <p:val>
                                            <p:strVal val="#ppt_x"/>
                                          </p:val>
                                        </p:tav>
                                      </p:tavLst>
                                    </p:anim>
                                    <p:anim calcmode="lin" valueType="num">
                                      <p:cBhvr additive="base">
                                        <p:cTn id="20"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9"/>
                                        </p:tgtEl>
                                        <p:attrNameLst>
                                          <p:attrName>style.visibility</p:attrName>
                                        </p:attrNameLst>
                                      </p:cBhvr>
                                      <p:to>
                                        <p:strVal val="visible"/>
                                      </p:to>
                                    </p:set>
                                    <p:anim calcmode="lin" valueType="num">
                                      <p:cBhvr additive="base">
                                        <p:cTn id="25" dur="500" fill="hold"/>
                                        <p:tgtEl>
                                          <p:spTgt spid="6149"/>
                                        </p:tgtEl>
                                        <p:attrNameLst>
                                          <p:attrName>ppt_x</p:attrName>
                                        </p:attrNameLst>
                                      </p:cBhvr>
                                      <p:tavLst>
                                        <p:tav tm="0">
                                          <p:val>
                                            <p:strVal val="#ppt_x"/>
                                          </p:val>
                                        </p:tav>
                                        <p:tav tm="100000">
                                          <p:val>
                                            <p:strVal val="#ppt_x"/>
                                          </p:val>
                                        </p:tav>
                                      </p:tavLst>
                                    </p:anim>
                                    <p:anim calcmode="lin" valueType="num">
                                      <p:cBhvr additive="base">
                                        <p:cTn id="26"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50"/>
                                        </p:tgtEl>
                                        <p:attrNameLst>
                                          <p:attrName>style.visibility</p:attrName>
                                        </p:attrNameLst>
                                      </p:cBhvr>
                                      <p:to>
                                        <p:strVal val="visible"/>
                                      </p:to>
                                    </p:set>
                                    <p:anim calcmode="lin" valueType="num">
                                      <p:cBhvr additive="base">
                                        <p:cTn id="31" dur="500" fill="hold"/>
                                        <p:tgtEl>
                                          <p:spTgt spid="6150"/>
                                        </p:tgtEl>
                                        <p:attrNameLst>
                                          <p:attrName>ppt_x</p:attrName>
                                        </p:attrNameLst>
                                      </p:cBhvr>
                                      <p:tavLst>
                                        <p:tav tm="0">
                                          <p:val>
                                            <p:strVal val="#ppt_x"/>
                                          </p:val>
                                        </p:tav>
                                        <p:tav tm="100000">
                                          <p:val>
                                            <p:strVal val="#ppt_x"/>
                                          </p:val>
                                        </p:tav>
                                      </p:tavLst>
                                    </p:anim>
                                    <p:anim calcmode="lin" valueType="num">
                                      <p:cBhvr additive="base">
                                        <p:cTn id="32"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2"/>
            <a:ext cx="9143998" cy="685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850" y="123051"/>
            <a:ext cx="6008315" cy="530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331640" y="836712"/>
            <a:ext cx="756084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حقوق الله على عباده : هي -  1 – الإيمان  به وهو أعظم ذه الحقوق  0   2 – عبادته  0 </a:t>
            </a:r>
          </a:p>
          <a:p>
            <a:r>
              <a:rPr lang="ar-SA" dirty="0" smtClean="0"/>
              <a:t>    3  - محبته 0    4 – الخوف منه  0   5 – رجاؤه    0   6 – شكره  0 </a:t>
            </a:r>
            <a:endParaRPr lang="ar-SA"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700808"/>
            <a:ext cx="5224214" cy="66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1331640" y="2492896"/>
            <a:ext cx="705678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 من ثمرات محبة الله هي مغفرة الذنوب </a:t>
            </a:r>
            <a:endParaRPr lang="ar-SA"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711" y="3068960"/>
            <a:ext cx="7624376"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928042" y="3753906"/>
            <a:ext cx="8136904"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3 : الرجاء يكون محمودا إذا كان مع القيام بالصالحات واجتناب السيئات ويكون تمنيا مذموما إذا كان بلا عمل وتمني الحصول على الأجر وهو لم يقدم شيئا من الخير 0 </a:t>
            </a:r>
            <a:endParaRPr lang="ar-SA" dirty="0"/>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685" y="4581128"/>
            <a:ext cx="4013795" cy="539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مربع نص 4"/>
          <p:cNvSpPr txBox="1"/>
          <p:nvPr/>
        </p:nvSpPr>
        <p:spPr>
          <a:xfrm>
            <a:off x="611560" y="5301208"/>
            <a:ext cx="828092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4 : من حقوق النبي صلى الله عليه وسلم : الإيمان برسالته  ومحبته  وطاعته واتباعه والصلاة والسلام عليه  ونشر سنته ومحبة أصحابه 0 </a:t>
            </a:r>
            <a:endParaRPr lang="ar-SA" dirty="0"/>
          </a:p>
        </p:txBody>
      </p:sp>
    </p:spTree>
    <p:extLst>
      <p:ext uri="{BB962C8B-B14F-4D97-AF65-F5344CB8AC3E}">
        <p14:creationId xmlns:p14="http://schemas.microsoft.com/office/powerpoint/2010/main" val="165058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additive="base">
                                        <p:cTn id="19" dur="500" fill="hold"/>
                                        <p:tgtEl>
                                          <p:spTgt spid="7171"/>
                                        </p:tgtEl>
                                        <p:attrNameLst>
                                          <p:attrName>ppt_x</p:attrName>
                                        </p:attrNameLst>
                                      </p:cBhvr>
                                      <p:tavLst>
                                        <p:tav tm="0">
                                          <p:val>
                                            <p:strVal val="#ppt_x"/>
                                          </p:val>
                                        </p:tav>
                                        <p:tav tm="100000">
                                          <p:val>
                                            <p:strVal val="#ppt_x"/>
                                          </p:val>
                                        </p:tav>
                                      </p:tavLst>
                                    </p:anim>
                                    <p:anim calcmode="lin" valueType="num">
                                      <p:cBhvr additive="base">
                                        <p:cTn id="20"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7"/>
                                        </p:tgtEl>
                                        <p:attrNameLst>
                                          <p:attrName>style.visibility</p:attrName>
                                        </p:attrNameLst>
                                      </p:cBhvr>
                                      <p:to>
                                        <p:strVal val="visible"/>
                                      </p:to>
                                    </p:set>
                                    <p:anim calcmode="lin" valueType="num">
                                      <p:cBhvr additive="base">
                                        <p:cTn id="43" dur="500" fill="hold"/>
                                        <p:tgtEl>
                                          <p:spTgt spid="1027"/>
                                        </p:tgtEl>
                                        <p:attrNameLst>
                                          <p:attrName>ppt_x</p:attrName>
                                        </p:attrNameLst>
                                      </p:cBhvr>
                                      <p:tavLst>
                                        <p:tav tm="0">
                                          <p:val>
                                            <p:strVal val="#ppt_x"/>
                                          </p:val>
                                        </p:tav>
                                        <p:tav tm="100000">
                                          <p:val>
                                            <p:strVal val="#ppt_x"/>
                                          </p:val>
                                        </p:tav>
                                      </p:tavLst>
                                    </p:anim>
                                    <p:anim calcmode="lin" valueType="num">
                                      <p:cBhvr additive="base">
                                        <p:cTn id="4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620688"/>
            <a:ext cx="7311582"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84352" y="1340768"/>
            <a:ext cx="8352928"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ar-SA" dirty="0" smtClean="0"/>
              <a:t>ج 5 : من وسائل تنمية محبته صلى الله عليه وسلم هي قراءة سيرته واتباع هديه واعتقاد أن هديه أكمل الهدي 0</a:t>
            </a:r>
            <a:endParaRPr lang="ar-SA"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3" y="2290915"/>
            <a:ext cx="8064896" cy="162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ستطيل 2"/>
          <p:cNvSpPr/>
          <p:nvPr/>
        </p:nvSpPr>
        <p:spPr>
          <a:xfrm>
            <a:off x="869827" y="3235808"/>
            <a:ext cx="1800200" cy="549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828" y="3968601"/>
            <a:ext cx="7577310" cy="1057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ستطيل 3"/>
          <p:cNvSpPr/>
          <p:nvPr/>
        </p:nvSpPr>
        <p:spPr>
          <a:xfrm>
            <a:off x="2483768" y="4497250"/>
            <a:ext cx="1800200" cy="4439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61226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anim calcmode="lin" valueType="num">
                                      <p:cBhvr additive="base">
                                        <p:cTn id="31" dur="500" fill="hold"/>
                                        <p:tgtEl>
                                          <p:spTgt spid="2052"/>
                                        </p:tgtEl>
                                        <p:attrNameLst>
                                          <p:attrName>ppt_x</p:attrName>
                                        </p:attrNameLst>
                                      </p:cBhvr>
                                      <p:tavLst>
                                        <p:tav tm="0">
                                          <p:val>
                                            <p:strVal val="#ppt_x"/>
                                          </p:val>
                                        </p:tav>
                                        <p:tav tm="100000">
                                          <p:val>
                                            <p:strVal val="#ppt_x"/>
                                          </p:val>
                                        </p:tav>
                                      </p:tavLst>
                                    </p:anim>
                                    <p:anim calcmode="lin" valueType="num">
                                      <p:cBhvr additive="base">
                                        <p:cTn id="3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32656"/>
            <a:ext cx="7653461" cy="64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51520" y="1196752"/>
            <a:ext cx="871296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حكم الدعوة إلى الله فرض كفاية قال: ( ولتكن منكم أمة يدعون إلى الخير ويأمرون بالمعروف وينهون عن المنكر وأولئك هم المفلحون ) </a:t>
            </a:r>
            <a:endParaRPr lang="ar-SA"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135" y="2044899"/>
            <a:ext cx="6020494" cy="765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810216"/>
            <a:ext cx="4335459" cy="77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411" y="3608362"/>
            <a:ext cx="6630591" cy="39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238" y="4149080"/>
            <a:ext cx="7632848"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76" y="4725144"/>
            <a:ext cx="8009407" cy="1433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415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7"/>
                                        </p:tgtEl>
                                        <p:attrNameLst>
                                          <p:attrName>style.visibility</p:attrName>
                                        </p:attrNameLst>
                                      </p:cBhvr>
                                      <p:to>
                                        <p:strVal val="visible"/>
                                      </p:to>
                                    </p:set>
                                    <p:anim calcmode="lin" valueType="num">
                                      <p:cBhvr additive="base">
                                        <p:cTn id="31" dur="500" fill="hold"/>
                                        <p:tgtEl>
                                          <p:spTgt spid="3077"/>
                                        </p:tgtEl>
                                        <p:attrNameLst>
                                          <p:attrName>ppt_x</p:attrName>
                                        </p:attrNameLst>
                                      </p:cBhvr>
                                      <p:tavLst>
                                        <p:tav tm="0">
                                          <p:val>
                                            <p:strVal val="#ppt_x"/>
                                          </p:val>
                                        </p:tav>
                                        <p:tav tm="100000">
                                          <p:val>
                                            <p:strVal val="#ppt_x"/>
                                          </p:val>
                                        </p:tav>
                                      </p:tavLst>
                                    </p:anim>
                                    <p:anim calcmode="lin" valueType="num">
                                      <p:cBhvr additive="base">
                                        <p:cTn id="3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78"/>
                                        </p:tgtEl>
                                        <p:attrNameLst>
                                          <p:attrName>style.visibility</p:attrName>
                                        </p:attrNameLst>
                                      </p:cBhvr>
                                      <p:to>
                                        <p:strVal val="visible"/>
                                      </p:to>
                                    </p:set>
                                    <p:anim calcmode="lin" valueType="num">
                                      <p:cBhvr additive="base">
                                        <p:cTn id="37" dur="500" fill="hold"/>
                                        <p:tgtEl>
                                          <p:spTgt spid="3078"/>
                                        </p:tgtEl>
                                        <p:attrNameLst>
                                          <p:attrName>ppt_x</p:attrName>
                                        </p:attrNameLst>
                                      </p:cBhvr>
                                      <p:tavLst>
                                        <p:tav tm="0">
                                          <p:val>
                                            <p:strVal val="#ppt_x"/>
                                          </p:val>
                                        </p:tav>
                                        <p:tav tm="100000">
                                          <p:val>
                                            <p:strVal val="#ppt_x"/>
                                          </p:val>
                                        </p:tav>
                                      </p:tavLst>
                                    </p:anim>
                                    <p:anim calcmode="lin" valueType="num">
                                      <p:cBhvr additive="base">
                                        <p:cTn id="3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79"/>
                                        </p:tgtEl>
                                        <p:attrNameLst>
                                          <p:attrName>style.visibility</p:attrName>
                                        </p:attrNameLst>
                                      </p:cBhvr>
                                      <p:to>
                                        <p:strVal val="visible"/>
                                      </p:to>
                                    </p:set>
                                    <p:anim calcmode="lin" valueType="num">
                                      <p:cBhvr additive="base">
                                        <p:cTn id="43" dur="500" fill="hold"/>
                                        <p:tgtEl>
                                          <p:spTgt spid="3079"/>
                                        </p:tgtEl>
                                        <p:attrNameLst>
                                          <p:attrName>ppt_x</p:attrName>
                                        </p:attrNameLst>
                                      </p:cBhvr>
                                      <p:tavLst>
                                        <p:tav tm="0">
                                          <p:val>
                                            <p:strVal val="#ppt_x"/>
                                          </p:val>
                                        </p:tav>
                                        <p:tav tm="100000">
                                          <p:val>
                                            <p:strVal val="#ppt_x"/>
                                          </p:val>
                                        </p:tav>
                                      </p:tavLst>
                                    </p:anim>
                                    <p:anim calcmode="lin" valueType="num">
                                      <p:cBhvr additive="base">
                                        <p:cTn id="44"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3" y="260648"/>
            <a:ext cx="8304923"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51520" y="1484784"/>
            <a:ext cx="864096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dirty="0" smtClean="0"/>
              <a:t>ج 4 : من محاسن الإسلام التي ترغب الناس في الدخول فيه هي : 1 – حقائق هذا الدين  0   2 –  اهتمام الإسلام بمصالح الإنسان  الدنيوية  0    3 -  مطابقة تعاليم الدين مع العقول السليمة  0</a:t>
            </a:r>
            <a:endParaRPr lang="ar-SA" dirty="0"/>
          </a:p>
        </p:txBody>
      </p:sp>
    </p:spTree>
    <p:extLst>
      <p:ext uri="{BB962C8B-B14F-4D97-AF65-F5344CB8AC3E}">
        <p14:creationId xmlns:p14="http://schemas.microsoft.com/office/powerpoint/2010/main" val="91939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0"/>
            <a:ext cx="7513878"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39552" y="590507"/>
            <a:ext cx="8496944"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إن العلاقة بين الاستقامة والثبات على الين علاقة وطيدة قوية فكلما كان المسلم مستقيما على طاعة الله  بالأوامر  ومجتنب للنواهي كان ثابتا على الدين 0 </a:t>
            </a:r>
            <a:endParaRPr lang="ar-SA"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556792"/>
            <a:ext cx="7736904" cy="73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492896"/>
            <a:ext cx="6838528" cy="2715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3" y="5373216"/>
            <a:ext cx="6584776" cy="488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89431" y="5949280"/>
            <a:ext cx="892899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قليل دائم خير من كثير منقطع هذا التوجيه يعين على الاستقامة على طاعة الله وعلى الثبات  على الدين ولو بفعل قليل لأن الله تعالى  يقول : ( فاتقوا الله ما استطعتم  ) والعمل القليل والاستمرار عليه يوصل للعمل الكثير </a:t>
            </a:r>
            <a:endParaRPr lang="ar-SA" dirty="0"/>
          </a:p>
        </p:txBody>
      </p:sp>
    </p:spTree>
    <p:extLst>
      <p:ext uri="{BB962C8B-B14F-4D97-AF65-F5344CB8AC3E}">
        <p14:creationId xmlns:p14="http://schemas.microsoft.com/office/powerpoint/2010/main" val="32578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 calcmode="lin" valueType="num">
                                      <p:cBhvr additive="base">
                                        <p:cTn id="19" dur="500" fill="hold"/>
                                        <p:tgtEl>
                                          <p:spTgt spid="5123"/>
                                        </p:tgtEl>
                                        <p:attrNameLst>
                                          <p:attrName>ppt_x</p:attrName>
                                        </p:attrNameLst>
                                      </p:cBhvr>
                                      <p:tavLst>
                                        <p:tav tm="0">
                                          <p:val>
                                            <p:strVal val="#ppt_x"/>
                                          </p:val>
                                        </p:tav>
                                        <p:tav tm="100000">
                                          <p:val>
                                            <p:strVal val="#ppt_x"/>
                                          </p:val>
                                        </p:tav>
                                      </p:tavLst>
                                    </p:anim>
                                    <p:anim calcmode="lin" valueType="num">
                                      <p:cBhvr additive="base">
                                        <p:cTn id="20"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4"/>
                                        </p:tgtEl>
                                        <p:attrNameLst>
                                          <p:attrName>style.visibility</p:attrName>
                                        </p:attrNameLst>
                                      </p:cBhvr>
                                      <p:to>
                                        <p:strVal val="visible"/>
                                      </p:to>
                                    </p:set>
                                    <p:anim calcmode="lin" valueType="num">
                                      <p:cBhvr additive="base">
                                        <p:cTn id="25" dur="500" fill="hold"/>
                                        <p:tgtEl>
                                          <p:spTgt spid="5124"/>
                                        </p:tgtEl>
                                        <p:attrNameLst>
                                          <p:attrName>ppt_x</p:attrName>
                                        </p:attrNameLst>
                                      </p:cBhvr>
                                      <p:tavLst>
                                        <p:tav tm="0">
                                          <p:val>
                                            <p:strVal val="#ppt_x"/>
                                          </p:val>
                                        </p:tav>
                                        <p:tav tm="100000">
                                          <p:val>
                                            <p:strVal val="#ppt_x"/>
                                          </p:val>
                                        </p:tav>
                                      </p:tavLst>
                                    </p:anim>
                                    <p:anim calcmode="lin" valueType="num">
                                      <p:cBhvr additive="base">
                                        <p:cTn id="26"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 calcmode="lin" valueType="num">
                                      <p:cBhvr additive="base">
                                        <p:cTn id="31" dur="500" fill="hold"/>
                                        <p:tgtEl>
                                          <p:spTgt spid="5125"/>
                                        </p:tgtEl>
                                        <p:attrNameLst>
                                          <p:attrName>ppt_x</p:attrName>
                                        </p:attrNameLst>
                                      </p:cBhvr>
                                      <p:tavLst>
                                        <p:tav tm="0">
                                          <p:val>
                                            <p:strVal val="#ppt_x"/>
                                          </p:val>
                                        </p:tav>
                                        <p:tav tm="100000">
                                          <p:val>
                                            <p:strVal val="#ppt_x"/>
                                          </p:val>
                                        </p:tav>
                                      </p:tavLst>
                                    </p:anim>
                                    <p:anim calcmode="lin" valueType="num">
                                      <p:cBhvr additive="base">
                                        <p:cTn id="32"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268760"/>
            <a:ext cx="7008812" cy="108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80847" y="2476508"/>
            <a:ext cx="856895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4 : كل من العلم والذكر والدعاء يعين على الاستقامة والثبات على الدين أما حب الدنيا وحب الشهوات فتبعد الإنسان المسلم عن الاستقامة وعلى الثبات على الدين وتجعله مفرطا في أوامر الله مرتكبا للآثام  0</a:t>
            </a:r>
            <a:endParaRPr lang="ar-SA" dirty="0"/>
          </a:p>
        </p:txBody>
      </p:sp>
    </p:spTree>
    <p:extLst>
      <p:ext uri="{BB962C8B-B14F-4D97-AF65-F5344CB8AC3E}">
        <p14:creationId xmlns:p14="http://schemas.microsoft.com/office/powerpoint/2010/main" val="412505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395" y="188640"/>
            <a:ext cx="4847034" cy="49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113" y="836712"/>
            <a:ext cx="6822504" cy="51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21" y="1533659"/>
            <a:ext cx="8298064" cy="167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5" y="3652315"/>
            <a:ext cx="7145937" cy="103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5445224"/>
            <a:ext cx="8829577" cy="1196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111" y="4797152"/>
            <a:ext cx="1746870" cy="549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266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fill="hold"/>
                                        <p:tgtEl>
                                          <p:spTgt spid="7172"/>
                                        </p:tgtEl>
                                        <p:attrNameLst>
                                          <p:attrName>ppt_x</p:attrName>
                                        </p:attrNameLst>
                                      </p:cBhvr>
                                      <p:tavLst>
                                        <p:tav tm="0">
                                          <p:val>
                                            <p:strVal val="#ppt_x"/>
                                          </p:val>
                                        </p:tav>
                                        <p:tav tm="100000">
                                          <p:val>
                                            <p:strVal val="#ppt_x"/>
                                          </p:val>
                                        </p:tav>
                                      </p:tavLst>
                                    </p:anim>
                                    <p:anim calcmode="lin" valueType="num">
                                      <p:cBhvr additive="base">
                                        <p:cTn id="20"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3"/>
                                        </p:tgtEl>
                                        <p:attrNameLst>
                                          <p:attrName>style.visibility</p:attrName>
                                        </p:attrNameLst>
                                      </p:cBhvr>
                                      <p:to>
                                        <p:strVal val="visible"/>
                                      </p:to>
                                    </p:set>
                                    <p:anim calcmode="lin" valueType="num">
                                      <p:cBhvr additive="base">
                                        <p:cTn id="25" dur="500" fill="hold"/>
                                        <p:tgtEl>
                                          <p:spTgt spid="7173"/>
                                        </p:tgtEl>
                                        <p:attrNameLst>
                                          <p:attrName>ppt_x</p:attrName>
                                        </p:attrNameLst>
                                      </p:cBhvr>
                                      <p:tavLst>
                                        <p:tav tm="0">
                                          <p:val>
                                            <p:strVal val="#ppt_x"/>
                                          </p:val>
                                        </p:tav>
                                        <p:tav tm="100000">
                                          <p:val>
                                            <p:strVal val="#ppt_x"/>
                                          </p:val>
                                        </p:tav>
                                      </p:tavLst>
                                    </p:anim>
                                    <p:anim calcmode="lin" valueType="num">
                                      <p:cBhvr additive="base">
                                        <p:cTn id="26"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175"/>
                                        </p:tgtEl>
                                        <p:attrNameLst>
                                          <p:attrName>style.visibility</p:attrName>
                                        </p:attrNameLst>
                                      </p:cBhvr>
                                      <p:to>
                                        <p:strVal val="visible"/>
                                      </p:to>
                                    </p:set>
                                    <p:anim calcmode="lin" valueType="num">
                                      <p:cBhvr additive="base">
                                        <p:cTn id="31" dur="500" fill="hold"/>
                                        <p:tgtEl>
                                          <p:spTgt spid="7175"/>
                                        </p:tgtEl>
                                        <p:attrNameLst>
                                          <p:attrName>ppt_x</p:attrName>
                                        </p:attrNameLst>
                                      </p:cBhvr>
                                      <p:tavLst>
                                        <p:tav tm="0">
                                          <p:val>
                                            <p:strVal val="#ppt_x"/>
                                          </p:val>
                                        </p:tav>
                                        <p:tav tm="100000">
                                          <p:val>
                                            <p:strVal val="#ppt_x"/>
                                          </p:val>
                                        </p:tav>
                                      </p:tavLst>
                                    </p:anim>
                                    <p:anim calcmode="lin" valueType="num">
                                      <p:cBhvr additive="base">
                                        <p:cTn id="32" dur="500" fill="hold"/>
                                        <p:tgtEl>
                                          <p:spTgt spid="717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74"/>
                                        </p:tgtEl>
                                        <p:attrNameLst>
                                          <p:attrName>style.visibility</p:attrName>
                                        </p:attrNameLst>
                                      </p:cBhvr>
                                      <p:to>
                                        <p:strVal val="visible"/>
                                      </p:to>
                                    </p:set>
                                    <p:anim calcmode="lin" valueType="num">
                                      <p:cBhvr additive="base">
                                        <p:cTn id="37" dur="500" fill="hold"/>
                                        <p:tgtEl>
                                          <p:spTgt spid="7174"/>
                                        </p:tgtEl>
                                        <p:attrNameLst>
                                          <p:attrName>ppt_x</p:attrName>
                                        </p:attrNameLst>
                                      </p:cBhvr>
                                      <p:tavLst>
                                        <p:tav tm="0">
                                          <p:val>
                                            <p:strVal val="#ppt_x"/>
                                          </p:val>
                                        </p:tav>
                                        <p:tav tm="100000">
                                          <p:val>
                                            <p:strVal val="#ppt_x"/>
                                          </p:val>
                                        </p:tav>
                                      </p:tavLst>
                                    </p:anim>
                                    <p:anim calcmode="lin" valueType="num">
                                      <p:cBhvr additive="base">
                                        <p:cTn id="38"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79" y="686743"/>
            <a:ext cx="8519095" cy="101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583064"/>
            <a:ext cx="8869610" cy="1941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6388" y="132594"/>
            <a:ext cx="2293218" cy="531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6" y="1782718"/>
            <a:ext cx="2691172" cy="783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9" y="4869160"/>
            <a:ext cx="7445092" cy="33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648879" y="5301208"/>
            <a:ext cx="840024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من مجالات العفة عفة المرأة المسلة ومن مظاهر عفتها البعد عن التبرج والسفور والخضوع في القول وعفتها في تلك المجالات له أثر على المجتمع المسلم فيأمن من الانحلال والاختلاط وانتشار الفاحشة بأنواعها 0 </a:t>
            </a:r>
            <a:endParaRPr lang="ar-SA" dirty="0"/>
          </a:p>
        </p:txBody>
      </p:sp>
    </p:spTree>
    <p:extLst>
      <p:ext uri="{BB962C8B-B14F-4D97-AF65-F5344CB8AC3E}">
        <p14:creationId xmlns:p14="http://schemas.microsoft.com/office/powerpoint/2010/main" val="307721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 calcmode="lin" valueType="num">
                                      <p:cBhvr additive="base">
                                        <p:cTn id="13" dur="500" fill="hold"/>
                                        <p:tgtEl>
                                          <p:spTgt spid="8194"/>
                                        </p:tgtEl>
                                        <p:attrNameLst>
                                          <p:attrName>ppt_x</p:attrName>
                                        </p:attrNameLst>
                                      </p:cBhvr>
                                      <p:tavLst>
                                        <p:tav tm="0">
                                          <p:val>
                                            <p:strVal val="#ppt_x"/>
                                          </p:val>
                                        </p:tav>
                                        <p:tav tm="100000">
                                          <p:val>
                                            <p:strVal val="#ppt_x"/>
                                          </p:val>
                                        </p:tav>
                                      </p:tavLst>
                                    </p:anim>
                                    <p:anim calcmode="lin" valueType="num">
                                      <p:cBhvr additive="base">
                                        <p:cTn id="14"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7"/>
                                        </p:tgtEl>
                                        <p:attrNameLst>
                                          <p:attrName>style.visibility</p:attrName>
                                        </p:attrNameLst>
                                      </p:cBhvr>
                                      <p:to>
                                        <p:strVal val="visible"/>
                                      </p:to>
                                    </p:set>
                                    <p:anim calcmode="lin" valueType="num">
                                      <p:cBhvr additive="base">
                                        <p:cTn id="19" dur="500" fill="hold"/>
                                        <p:tgtEl>
                                          <p:spTgt spid="8197"/>
                                        </p:tgtEl>
                                        <p:attrNameLst>
                                          <p:attrName>ppt_x</p:attrName>
                                        </p:attrNameLst>
                                      </p:cBhvr>
                                      <p:tavLst>
                                        <p:tav tm="0">
                                          <p:val>
                                            <p:strVal val="#ppt_x"/>
                                          </p:val>
                                        </p:tav>
                                        <p:tav tm="100000">
                                          <p:val>
                                            <p:strVal val="#ppt_x"/>
                                          </p:val>
                                        </p:tav>
                                      </p:tavLst>
                                    </p:anim>
                                    <p:anim calcmode="lin" valueType="num">
                                      <p:cBhvr additive="base">
                                        <p:cTn id="20"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gtEl>
                                        <p:attrNameLst>
                                          <p:attrName>style.visibility</p:attrName>
                                        </p:attrNameLst>
                                      </p:cBhvr>
                                      <p:to>
                                        <p:strVal val="visible"/>
                                      </p:to>
                                    </p:set>
                                    <p:anim calcmode="lin" valueType="num">
                                      <p:cBhvr additive="base">
                                        <p:cTn id="25" dur="500" fill="hold"/>
                                        <p:tgtEl>
                                          <p:spTgt spid="8195"/>
                                        </p:tgtEl>
                                        <p:attrNameLst>
                                          <p:attrName>ppt_x</p:attrName>
                                        </p:attrNameLst>
                                      </p:cBhvr>
                                      <p:tavLst>
                                        <p:tav tm="0">
                                          <p:val>
                                            <p:strVal val="#ppt_x"/>
                                          </p:val>
                                        </p:tav>
                                        <p:tav tm="100000">
                                          <p:val>
                                            <p:strVal val="#ppt_x"/>
                                          </p:val>
                                        </p:tav>
                                      </p:tavLst>
                                    </p:anim>
                                    <p:anim calcmode="lin" valueType="num">
                                      <p:cBhvr additive="base">
                                        <p:cTn id="26"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8"/>
                                        </p:tgtEl>
                                        <p:attrNameLst>
                                          <p:attrName>style.visibility</p:attrName>
                                        </p:attrNameLst>
                                      </p:cBhvr>
                                      <p:to>
                                        <p:strVal val="visible"/>
                                      </p:to>
                                    </p:set>
                                    <p:anim calcmode="lin" valueType="num">
                                      <p:cBhvr additive="base">
                                        <p:cTn id="31" dur="500" fill="hold"/>
                                        <p:tgtEl>
                                          <p:spTgt spid="8198"/>
                                        </p:tgtEl>
                                        <p:attrNameLst>
                                          <p:attrName>ppt_x</p:attrName>
                                        </p:attrNameLst>
                                      </p:cBhvr>
                                      <p:tavLst>
                                        <p:tav tm="0">
                                          <p:val>
                                            <p:strVal val="#ppt_x"/>
                                          </p:val>
                                        </p:tav>
                                        <p:tav tm="100000">
                                          <p:val>
                                            <p:strVal val="#ppt_x"/>
                                          </p:val>
                                        </p:tav>
                                      </p:tavLst>
                                    </p:anim>
                                    <p:anim calcmode="lin" valueType="num">
                                      <p:cBhvr additive="base">
                                        <p:cTn id="32"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additive="base">
                                        <p:cTn id="3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018" y="908720"/>
            <a:ext cx="781286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827584" y="1844824"/>
            <a:ext cx="7921302"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4 : من ثمرات العفة التي تحصل عليها يوسف عليه السلام حين تعفف عن الزنا هي عون الله له فصبر عن المعصية فأعانه الله على الصبر وعوضه بذلك ملك مصر ويقال أنه تزوج امرأة العزيز بعد ما صار عزيز مصر ، وكان تعففه سببا للبعد عن إذلال النفس 0 </a:t>
            </a:r>
            <a:endParaRPr lang="ar-SA" dirty="0"/>
          </a:p>
        </p:txBody>
      </p:sp>
    </p:spTree>
    <p:extLst>
      <p:ext uri="{BB962C8B-B14F-4D97-AF65-F5344CB8AC3E}">
        <p14:creationId xmlns:p14="http://schemas.microsoft.com/office/powerpoint/2010/main" val="6685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3534"/>
            <a:ext cx="4408512" cy="603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971600" y="764704"/>
            <a:ext cx="7848872"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1 : الحكمة من الأمر بكتابة السنة هي حفظها من الضياع والنسيان وهي نوع من الحفاظ على القرآن الذي أكد الله تعالى أنه سيحفظه فقال تعالى  : ( إنا نحن نزلنا الذكر وإنا له لحافظون ) 0</a:t>
            </a:r>
            <a:endParaRPr lang="ar-SA"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327" y="1592796"/>
            <a:ext cx="5571145"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611560" y="2132856"/>
            <a:ext cx="8208912"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ar-SA" dirty="0" smtClean="0"/>
              <a:t>ج 2 : من الصحابة رضوان الله عليهم الذين كتبوا أحاديث النبي صلى الله في حياته  : 1 – عبدالله بن عمرو رضي الله عنه  0      2- علي بن أبي طالب رضي الله عنه 0    3- جابر بن سمرة رضي الله عنه 0 </a:t>
            </a:r>
            <a:endParaRPr lang="ar-SA" dirty="0"/>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660" y="2996953"/>
            <a:ext cx="7776864" cy="63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جدول 3"/>
          <p:cNvGraphicFramePr>
            <a:graphicFrameLocks noGrp="1"/>
          </p:cNvGraphicFramePr>
          <p:nvPr>
            <p:extLst>
              <p:ext uri="{D42A27DB-BD31-4B8C-83A1-F6EECF244321}">
                <p14:modId xmlns:p14="http://schemas.microsoft.com/office/powerpoint/2010/main" val="3643599242"/>
              </p:ext>
            </p:extLst>
          </p:nvPr>
        </p:nvGraphicFramePr>
        <p:xfrm>
          <a:off x="2051720" y="3861048"/>
          <a:ext cx="6096000" cy="2743200"/>
        </p:xfrm>
        <a:graphic>
          <a:graphicData uri="http://schemas.openxmlformats.org/drawingml/2006/table">
            <a:tbl>
              <a:tblPr rtl="1" firstRow="1" bandRow="1">
                <a:tableStyleId>{93296810-A885-4BE3-A3E7-6D5BEEA58F35}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47457">
                <a:tc>
                  <a:txBody>
                    <a:bodyPr/>
                    <a:lstStyle/>
                    <a:p>
                      <a:pPr rtl="1"/>
                      <a:r>
                        <a:rPr lang="ar-SA" dirty="0" smtClean="0"/>
                        <a:t>أوجه المقارنة</a:t>
                      </a:r>
                      <a:endParaRPr lang="ar-SA" dirty="0"/>
                    </a:p>
                  </a:txBody>
                  <a:tcPr/>
                </a:tc>
                <a:tc>
                  <a:txBody>
                    <a:bodyPr/>
                    <a:lstStyle/>
                    <a:p>
                      <a:pPr rtl="1"/>
                      <a:r>
                        <a:rPr lang="ar-SA" dirty="0" smtClean="0"/>
                        <a:t>المرحلة الثالثة</a:t>
                      </a:r>
                      <a:endParaRPr lang="ar-SA" dirty="0"/>
                    </a:p>
                  </a:txBody>
                  <a:tcPr/>
                </a:tc>
                <a:tc>
                  <a:txBody>
                    <a:bodyPr/>
                    <a:lstStyle/>
                    <a:p>
                      <a:pPr rtl="1"/>
                      <a:r>
                        <a:rPr lang="ar-SA" dirty="0" smtClean="0"/>
                        <a:t>المرحلة الرابعة </a:t>
                      </a:r>
                      <a:endParaRPr lang="ar-SA" dirty="0"/>
                    </a:p>
                  </a:txBody>
                  <a:tcPr/>
                </a:tc>
                <a:extLst>
                  <a:ext uri="{0D108BD9-81ED-4DB2-BD59-A6C34878D82A}">
                    <a16:rowId xmlns:a16="http://schemas.microsoft.com/office/drawing/2014/main" val="10000"/>
                  </a:ext>
                </a:extLst>
              </a:tr>
              <a:tr h="1389828">
                <a:tc>
                  <a:txBody>
                    <a:bodyPr/>
                    <a:lstStyle/>
                    <a:p>
                      <a:pPr rtl="1"/>
                      <a:r>
                        <a:rPr lang="ar-SA" dirty="0" smtClean="0"/>
                        <a:t>الاختلاف </a:t>
                      </a:r>
                      <a:endParaRPr lang="ar-SA" dirty="0"/>
                    </a:p>
                  </a:txBody>
                  <a:tcPr/>
                </a:tc>
                <a:tc>
                  <a:txBody>
                    <a:bodyPr/>
                    <a:lstStyle/>
                    <a:p>
                      <a:pPr rtl="1"/>
                      <a:r>
                        <a:rPr lang="ar-SA" dirty="0" smtClean="0"/>
                        <a:t>- دونت فيها المسانيد</a:t>
                      </a:r>
                    </a:p>
                    <a:p>
                      <a:pPr rtl="1"/>
                      <a:r>
                        <a:rPr lang="ar-SA" dirty="0" smtClean="0"/>
                        <a:t>- مزجت</a:t>
                      </a:r>
                      <a:r>
                        <a:rPr lang="ar-SA" baseline="0" dirty="0" smtClean="0"/>
                        <a:t> </a:t>
                      </a:r>
                      <a:r>
                        <a:rPr lang="ar-SA" dirty="0" smtClean="0"/>
                        <a:t> فيها كلام الرسول مع الصحابة والتابعين عند التدوين </a:t>
                      </a:r>
                      <a:endParaRPr lang="ar-SA" dirty="0"/>
                    </a:p>
                  </a:txBody>
                  <a:tcPr/>
                </a:tc>
                <a:tc>
                  <a:txBody>
                    <a:bodyPr/>
                    <a:lstStyle/>
                    <a:p>
                      <a:pPr rtl="1"/>
                      <a:r>
                        <a:rPr lang="ar-SA" dirty="0" smtClean="0"/>
                        <a:t>- دونت فيها كتب السنة المشهورة </a:t>
                      </a:r>
                    </a:p>
                    <a:p>
                      <a:pPr rtl="1"/>
                      <a:r>
                        <a:rPr lang="ar-SA" dirty="0" smtClean="0"/>
                        <a:t>- لم يتم مزج كلام النبي مع غيره من كلام الصحابة والتابعين </a:t>
                      </a:r>
                      <a:endParaRPr lang="ar-SA" dirty="0"/>
                    </a:p>
                  </a:txBody>
                  <a:tcPr/>
                </a:tc>
                <a:extLst>
                  <a:ext uri="{0D108BD9-81ED-4DB2-BD59-A6C34878D82A}">
                    <a16:rowId xmlns:a16="http://schemas.microsoft.com/office/drawing/2014/main" val="10001"/>
                  </a:ext>
                </a:extLst>
              </a:tr>
              <a:tr h="868643">
                <a:tc>
                  <a:txBody>
                    <a:bodyPr/>
                    <a:lstStyle/>
                    <a:p>
                      <a:pPr rtl="1"/>
                      <a:r>
                        <a:rPr lang="ar-SA" dirty="0" smtClean="0"/>
                        <a:t>الاتفاق</a:t>
                      </a:r>
                      <a:endParaRPr lang="ar-SA" dirty="0"/>
                    </a:p>
                  </a:txBody>
                  <a:tcPr/>
                </a:tc>
                <a:tc>
                  <a:txBody>
                    <a:bodyPr/>
                    <a:lstStyle/>
                    <a:p>
                      <a:pPr rtl="1"/>
                      <a:r>
                        <a:rPr lang="ar-SA" dirty="0" smtClean="0"/>
                        <a:t>ترتيب الكتب والمسانيد</a:t>
                      </a:r>
                      <a:r>
                        <a:rPr lang="ar-SA" baseline="0" dirty="0" smtClean="0"/>
                        <a:t> كانت على طريقة الأبواب العلمية بدأت بالإيمان 0 </a:t>
                      </a:r>
                      <a:endParaRPr lang="ar-SA" dirty="0"/>
                    </a:p>
                  </a:txBody>
                  <a:tcPr/>
                </a:tc>
                <a:tc>
                  <a:txBody>
                    <a:bodyPr/>
                    <a:lstStyle/>
                    <a:p>
                      <a:pPr rtl="1"/>
                      <a:r>
                        <a:rPr lang="ar-SA" dirty="0" smtClean="0"/>
                        <a:t>تدوين السنة على هيئة كتب</a:t>
                      </a:r>
                      <a:r>
                        <a:rPr lang="ar-SA" baseline="0" dirty="0" smtClean="0"/>
                        <a:t> مصنفة على طريقة البواب العلمية </a:t>
                      </a:r>
                      <a:endParaRPr lang="ar-SA"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5754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 calcmode="lin" valueType="num">
                                      <p:cBhvr additive="base">
                                        <p:cTn id="31" dur="500" fill="hold"/>
                                        <p:tgtEl>
                                          <p:spTgt spid="3076"/>
                                        </p:tgtEl>
                                        <p:attrNameLst>
                                          <p:attrName>ppt_x</p:attrName>
                                        </p:attrNameLst>
                                      </p:cBhvr>
                                      <p:tavLst>
                                        <p:tav tm="0">
                                          <p:val>
                                            <p:strVal val="#ppt_x"/>
                                          </p:val>
                                        </p:tav>
                                        <p:tav tm="100000">
                                          <p:val>
                                            <p:strVal val="#ppt_x"/>
                                          </p:val>
                                        </p:tav>
                                      </p:tavLst>
                                    </p:anim>
                                    <p:anim calcmode="lin" valueType="num">
                                      <p:cBhvr additive="base">
                                        <p:cTn id="3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62" y="188640"/>
            <a:ext cx="5894369"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824725"/>
            <a:ext cx="7762060" cy="70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388" y="1682824"/>
            <a:ext cx="5634143" cy="738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228" y="2420888"/>
            <a:ext cx="5098461" cy="52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4764" y="2970345"/>
            <a:ext cx="4592538" cy="39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9229" y="3515279"/>
            <a:ext cx="5366302" cy="37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316" y="4005064"/>
            <a:ext cx="5664060" cy="442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5388" y="4581128"/>
            <a:ext cx="6465916"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20" y="5229200"/>
            <a:ext cx="8674739"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498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 calcmode="lin" valueType="num">
                                      <p:cBhvr additive="base">
                                        <p:cTn id="13" dur="500" fill="hold"/>
                                        <p:tgtEl>
                                          <p:spTgt spid="10243"/>
                                        </p:tgtEl>
                                        <p:attrNameLst>
                                          <p:attrName>ppt_x</p:attrName>
                                        </p:attrNameLst>
                                      </p:cBhvr>
                                      <p:tavLst>
                                        <p:tav tm="0">
                                          <p:val>
                                            <p:strVal val="#ppt_x"/>
                                          </p:val>
                                        </p:tav>
                                        <p:tav tm="100000">
                                          <p:val>
                                            <p:strVal val="#ppt_x"/>
                                          </p:val>
                                        </p:tav>
                                      </p:tavLst>
                                    </p:anim>
                                    <p:anim calcmode="lin" valueType="num">
                                      <p:cBhvr additive="base">
                                        <p:cTn id="14"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4"/>
                                        </p:tgtEl>
                                        <p:attrNameLst>
                                          <p:attrName>style.visibility</p:attrName>
                                        </p:attrNameLst>
                                      </p:cBhvr>
                                      <p:to>
                                        <p:strVal val="visible"/>
                                      </p:to>
                                    </p:set>
                                    <p:anim calcmode="lin" valueType="num">
                                      <p:cBhvr additive="base">
                                        <p:cTn id="19" dur="500" fill="hold"/>
                                        <p:tgtEl>
                                          <p:spTgt spid="10244"/>
                                        </p:tgtEl>
                                        <p:attrNameLst>
                                          <p:attrName>ppt_x</p:attrName>
                                        </p:attrNameLst>
                                      </p:cBhvr>
                                      <p:tavLst>
                                        <p:tav tm="0">
                                          <p:val>
                                            <p:strVal val="#ppt_x"/>
                                          </p:val>
                                        </p:tav>
                                        <p:tav tm="100000">
                                          <p:val>
                                            <p:strVal val="#ppt_x"/>
                                          </p:val>
                                        </p:tav>
                                      </p:tavLst>
                                    </p:anim>
                                    <p:anim calcmode="lin" valueType="num">
                                      <p:cBhvr additive="base">
                                        <p:cTn id="20"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5"/>
                                        </p:tgtEl>
                                        <p:attrNameLst>
                                          <p:attrName>style.visibility</p:attrName>
                                        </p:attrNameLst>
                                      </p:cBhvr>
                                      <p:to>
                                        <p:strVal val="visible"/>
                                      </p:to>
                                    </p:set>
                                    <p:anim calcmode="lin" valueType="num">
                                      <p:cBhvr additive="base">
                                        <p:cTn id="25" dur="500" fill="hold"/>
                                        <p:tgtEl>
                                          <p:spTgt spid="10245"/>
                                        </p:tgtEl>
                                        <p:attrNameLst>
                                          <p:attrName>ppt_x</p:attrName>
                                        </p:attrNameLst>
                                      </p:cBhvr>
                                      <p:tavLst>
                                        <p:tav tm="0">
                                          <p:val>
                                            <p:strVal val="#ppt_x"/>
                                          </p:val>
                                        </p:tav>
                                        <p:tav tm="100000">
                                          <p:val>
                                            <p:strVal val="#ppt_x"/>
                                          </p:val>
                                        </p:tav>
                                      </p:tavLst>
                                    </p:anim>
                                    <p:anim calcmode="lin" valueType="num">
                                      <p:cBhvr additive="base">
                                        <p:cTn id="26"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46"/>
                                        </p:tgtEl>
                                        <p:attrNameLst>
                                          <p:attrName>style.visibility</p:attrName>
                                        </p:attrNameLst>
                                      </p:cBhvr>
                                      <p:to>
                                        <p:strVal val="visible"/>
                                      </p:to>
                                    </p:set>
                                    <p:anim calcmode="lin" valueType="num">
                                      <p:cBhvr additive="base">
                                        <p:cTn id="31" dur="500" fill="hold"/>
                                        <p:tgtEl>
                                          <p:spTgt spid="10246"/>
                                        </p:tgtEl>
                                        <p:attrNameLst>
                                          <p:attrName>ppt_x</p:attrName>
                                        </p:attrNameLst>
                                      </p:cBhvr>
                                      <p:tavLst>
                                        <p:tav tm="0">
                                          <p:val>
                                            <p:strVal val="#ppt_x"/>
                                          </p:val>
                                        </p:tav>
                                        <p:tav tm="100000">
                                          <p:val>
                                            <p:strVal val="#ppt_x"/>
                                          </p:val>
                                        </p:tav>
                                      </p:tavLst>
                                    </p:anim>
                                    <p:anim calcmode="lin" valueType="num">
                                      <p:cBhvr additive="base">
                                        <p:cTn id="32"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47"/>
                                        </p:tgtEl>
                                        <p:attrNameLst>
                                          <p:attrName>style.visibility</p:attrName>
                                        </p:attrNameLst>
                                      </p:cBhvr>
                                      <p:to>
                                        <p:strVal val="visible"/>
                                      </p:to>
                                    </p:set>
                                    <p:anim calcmode="lin" valueType="num">
                                      <p:cBhvr additive="base">
                                        <p:cTn id="37" dur="500" fill="hold"/>
                                        <p:tgtEl>
                                          <p:spTgt spid="10247"/>
                                        </p:tgtEl>
                                        <p:attrNameLst>
                                          <p:attrName>ppt_x</p:attrName>
                                        </p:attrNameLst>
                                      </p:cBhvr>
                                      <p:tavLst>
                                        <p:tav tm="0">
                                          <p:val>
                                            <p:strVal val="#ppt_x"/>
                                          </p:val>
                                        </p:tav>
                                        <p:tav tm="100000">
                                          <p:val>
                                            <p:strVal val="#ppt_x"/>
                                          </p:val>
                                        </p:tav>
                                      </p:tavLst>
                                    </p:anim>
                                    <p:anim calcmode="lin" valueType="num">
                                      <p:cBhvr additive="base">
                                        <p:cTn id="38"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48"/>
                                        </p:tgtEl>
                                        <p:attrNameLst>
                                          <p:attrName>style.visibility</p:attrName>
                                        </p:attrNameLst>
                                      </p:cBhvr>
                                      <p:to>
                                        <p:strVal val="visible"/>
                                      </p:to>
                                    </p:set>
                                    <p:anim calcmode="lin" valueType="num">
                                      <p:cBhvr additive="base">
                                        <p:cTn id="43" dur="500" fill="hold"/>
                                        <p:tgtEl>
                                          <p:spTgt spid="10248"/>
                                        </p:tgtEl>
                                        <p:attrNameLst>
                                          <p:attrName>ppt_x</p:attrName>
                                        </p:attrNameLst>
                                      </p:cBhvr>
                                      <p:tavLst>
                                        <p:tav tm="0">
                                          <p:val>
                                            <p:strVal val="#ppt_x"/>
                                          </p:val>
                                        </p:tav>
                                        <p:tav tm="100000">
                                          <p:val>
                                            <p:strVal val="#ppt_x"/>
                                          </p:val>
                                        </p:tav>
                                      </p:tavLst>
                                    </p:anim>
                                    <p:anim calcmode="lin" valueType="num">
                                      <p:cBhvr additive="base">
                                        <p:cTn id="44"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249"/>
                                        </p:tgtEl>
                                        <p:attrNameLst>
                                          <p:attrName>style.visibility</p:attrName>
                                        </p:attrNameLst>
                                      </p:cBhvr>
                                      <p:to>
                                        <p:strVal val="visible"/>
                                      </p:to>
                                    </p:set>
                                    <p:anim calcmode="lin" valueType="num">
                                      <p:cBhvr additive="base">
                                        <p:cTn id="49" dur="500" fill="hold"/>
                                        <p:tgtEl>
                                          <p:spTgt spid="10249"/>
                                        </p:tgtEl>
                                        <p:attrNameLst>
                                          <p:attrName>ppt_x</p:attrName>
                                        </p:attrNameLst>
                                      </p:cBhvr>
                                      <p:tavLst>
                                        <p:tav tm="0">
                                          <p:val>
                                            <p:strVal val="#ppt_x"/>
                                          </p:val>
                                        </p:tav>
                                        <p:tav tm="100000">
                                          <p:val>
                                            <p:strVal val="#ppt_x"/>
                                          </p:val>
                                        </p:tav>
                                      </p:tavLst>
                                    </p:anim>
                                    <p:anim calcmode="lin" valueType="num">
                                      <p:cBhvr additive="base">
                                        <p:cTn id="50"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250"/>
                                        </p:tgtEl>
                                        <p:attrNameLst>
                                          <p:attrName>style.visibility</p:attrName>
                                        </p:attrNameLst>
                                      </p:cBhvr>
                                      <p:to>
                                        <p:strVal val="visible"/>
                                      </p:to>
                                    </p:set>
                                    <p:anim calcmode="lin" valueType="num">
                                      <p:cBhvr additive="base">
                                        <p:cTn id="55" dur="500" fill="hold"/>
                                        <p:tgtEl>
                                          <p:spTgt spid="10250"/>
                                        </p:tgtEl>
                                        <p:attrNameLst>
                                          <p:attrName>ppt_x</p:attrName>
                                        </p:attrNameLst>
                                      </p:cBhvr>
                                      <p:tavLst>
                                        <p:tav tm="0">
                                          <p:val>
                                            <p:strVal val="#ppt_x"/>
                                          </p:val>
                                        </p:tav>
                                        <p:tav tm="100000">
                                          <p:val>
                                            <p:strVal val="#ppt_x"/>
                                          </p:val>
                                        </p:tav>
                                      </p:tavLst>
                                    </p:anim>
                                    <p:anim calcmode="lin" valueType="num">
                                      <p:cBhvr additive="base">
                                        <p:cTn id="56" dur="500" fill="hold"/>
                                        <p:tgtEl>
                                          <p:spTgt spid="102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569" y="109046"/>
            <a:ext cx="713222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873925"/>
            <a:ext cx="1322495" cy="538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51520" y="836712"/>
            <a:ext cx="648072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محبة الله تعالى ، وطاعته في أوامره ونواهيه ، وتصديقه فيما أخبر به ، والحياء منه </a:t>
            </a:r>
            <a:endParaRPr lang="ar-SA" dirty="0"/>
          </a:p>
        </p:txBody>
      </p:sp>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4327" y="1412776"/>
            <a:ext cx="1080120"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683568" y="1412776"/>
            <a:ext cx="619268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مأمور الإنسان بالصبر على مشاق الحياة  وكربها ، والأناة في الأمور ، والإتقان في العمل ، والقناعة بما قسم الله تعالى له ، والرضا بقضاء الله وقدره 0</a:t>
            </a:r>
            <a:endParaRPr lang="ar-SA" dirty="0"/>
          </a:p>
        </p:txBody>
      </p:sp>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4801" y="2246614"/>
            <a:ext cx="1539171"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1" y="2276872"/>
            <a:ext cx="6511590" cy="371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008" y="2852936"/>
            <a:ext cx="4122762" cy="62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9654" y="3480311"/>
            <a:ext cx="7528049" cy="1263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63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7"/>
                                        </p:tgtEl>
                                        <p:attrNameLst>
                                          <p:attrName>style.visibility</p:attrName>
                                        </p:attrNameLst>
                                      </p:cBhvr>
                                      <p:to>
                                        <p:strVal val="visible"/>
                                      </p:to>
                                    </p:set>
                                    <p:anim calcmode="lin" valueType="num">
                                      <p:cBhvr additive="base">
                                        <p:cTn id="13" dur="500" fill="hold"/>
                                        <p:tgtEl>
                                          <p:spTgt spid="11267"/>
                                        </p:tgtEl>
                                        <p:attrNameLst>
                                          <p:attrName>ppt_x</p:attrName>
                                        </p:attrNameLst>
                                      </p:cBhvr>
                                      <p:tavLst>
                                        <p:tav tm="0">
                                          <p:val>
                                            <p:strVal val="#ppt_x"/>
                                          </p:val>
                                        </p:tav>
                                        <p:tav tm="100000">
                                          <p:val>
                                            <p:strVal val="#ppt_x"/>
                                          </p:val>
                                        </p:tav>
                                      </p:tavLst>
                                    </p:anim>
                                    <p:anim calcmode="lin" valueType="num">
                                      <p:cBhvr additive="base">
                                        <p:cTn id="14"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68"/>
                                        </p:tgtEl>
                                        <p:attrNameLst>
                                          <p:attrName>style.visibility</p:attrName>
                                        </p:attrNameLst>
                                      </p:cBhvr>
                                      <p:to>
                                        <p:strVal val="visible"/>
                                      </p:to>
                                    </p:set>
                                    <p:anim calcmode="lin" valueType="num">
                                      <p:cBhvr additive="base">
                                        <p:cTn id="25" dur="500" fill="hold"/>
                                        <p:tgtEl>
                                          <p:spTgt spid="11268"/>
                                        </p:tgtEl>
                                        <p:attrNameLst>
                                          <p:attrName>ppt_x</p:attrName>
                                        </p:attrNameLst>
                                      </p:cBhvr>
                                      <p:tavLst>
                                        <p:tav tm="0">
                                          <p:val>
                                            <p:strVal val="#ppt_x"/>
                                          </p:val>
                                        </p:tav>
                                        <p:tav tm="100000">
                                          <p:val>
                                            <p:strVal val="#ppt_x"/>
                                          </p:val>
                                        </p:tav>
                                      </p:tavLst>
                                    </p:anim>
                                    <p:anim calcmode="lin" valueType="num">
                                      <p:cBhvr additive="base">
                                        <p:cTn id="26"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69"/>
                                        </p:tgtEl>
                                        <p:attrNameLst>
                                          <p:attrName>style.visibility</p:attrName>
                                        </p:attrNameLst>
                                      </p:cBhvr>
                                      <p:to>
                                        <p:strVal val="visible"/>
                                      </p:to>
                                    </p:set>
                                    <p:anim calcmode="lin" valueType="num">
                                      <p:cBhvr additive="base">
                                        <p:cTn id="37" dur="500" fill="hold"/>
                                        <p:tgtEl>
                                          <p:spTgt spid="11269"/>
                                        </p:tgtEl>
                                        <p:attrNameLst>
                                          <p:attrName>ppt_x</p:attrName>
                                        </p:attrNameLst>
                                      </p:cBhvr>
                                      <p:tavLst>
                                        <p:tav tm="0">
                                          <p:val>
                                            <p:strVal val="#ppt_x"/>
                                          </p:val>
                                        </p:tav>
                                        <p:tav tm="100000">
                                          <p:val>
                                            <p:strVal val="#ppt_x"/>
                                          </p:val>
                                        </p:tav>
                                      </p:tavLst>
                                    </p:anim>
                                    <p:anim calcmode="lin" valueType="num">
                                      <p:cBhvr additive="base">
                                        <p:cTn id="38"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70"/>
                                        </p:tgtEl>
                                        <p:attrNameLst>
                                          <p:attrName>style.visibility</p:attrName>
                                        </p:attrNameLst>
                                      </p:cBhvr>
                                      <p:to>
                                        <p:strVal val="visible"/>
                                      </p:to>
                                    </p:set>
                                    <p:anim calcmode="lin" valueType="num">
                                      <p:cBhvr additive="base">
                                        <p:cTn id="43" dur="500" fill="hold"/>
                                        <p:tgtEl>
                                          <p:spTgt spid="11270"/>
                                        </p:tgtEl>
                                        <p:attrNameLst>
                                          <p:attrName>ppt_x</p:attrName>
                                        </p:attrNameLst>
                                      </p:cBhvr>
                                      <p:tavLst>
                                        <p:tav tm="0">
                                          <p:val>
                                            <p:strVal val="#ppt_x"/>
                                          </p:val>
                                        </p:tav>
                                        <p:tav tm="100000">
                                          <p:val>
                                            <p:strVal val="#ppt_x"/>
                                          </p:val>
                                        </p:tav>
                                      </p:tavLst>
                                    </p:anim>
                                    <p:anim calcmode="lin" valueType="num">
                                      <p:cBhvr additive="base">
                                        <p:cTn id="44"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271"/>
                                        </p:tgtEl>
                                        <p:attrNameLst>
                                          <p:attrName>style.visibility</p:attrName>
                                        </p:attrNameLst>
                                      </p:cBhvr>
                                      <p:to>
                                        <p:strVal val="visible"/>
                                      </p:to>
                                    </p:set>
                                    <p:anim calcmode="lin" valueType="num">
                                      <p:cBhvr additive="base">
                                        <p:cTn id="49" dur="500" fill="hold"/>
                                        <p:tgtEl>
                                          <p:spTgt spid="11271"/>
                                        </p:tgtEl>
                                        <p:attrNameLst>
                                          <p:attrName>ppt_x</p:attrName>
                                        </p:attrNameLst>
                                      </p:cBhvr>
                                      <p:tavLst>
                                        <p:tav tm="0">
                                          <p:val>
                                            <p:strVal val="#ppt_x"/>
                                          </p:val>
                                        </p:tav>
                                        <p:tav tm="100000">
                                          <p:val>
                                            <p:strVal val="#ppt_x"/>
                                          </p:val>
                                        </p:tav>
                                      </p:tavLst>
                                    </p:anim>
                                    <p:anim calcmode="lin" valueType="num">
                                      <p:cBhvr additive="base">
                                        <p:cTn id="50"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272"/>
                                        </p:tgtEl>
                                        <p:attrNameLst>
                                          <p:attrName>style.visibility</p:attrName>
                                        </p:attrNameLst>
                                      </p:cBhvr>
                                      <p:to>
                                        <p:strVal val="visible"/>
                                      </p:to>
                                    </p:set>
                                    <p:anim calcmode="lin" valueType="num">
                                      <p:cBhvr additive="base">
                                        <p:cTn id="55" dur="500" fill="hold"/>
                                        <p:tgtEl>
                                          <p:spTgt spid="11272"/>
                                        </p:tgtEl>
                                        <p:attrNameLst>
                                          <p:attrName>ppt_x</p:attrName>
                                        </p:attrNameLst>
                                      </p:cBhvr>
                                      <p:tavLst>
                                        <p:tav tm="0">
                                          <p:val>
                                            <p:strVal val="#ppt_x"/>
                                          </p:val>
                                        </p:tav>
                                        <p:tav tm="100000">
                                          <p:val>
                                            <p:strVal val="#ppt_x"/>
                                          </p:val>
                                        </p:tav>
                                      </p:tavLst>
                                    </p:anim>
                                    <p:anim calcmode="lin" valueType="num">
                                      <p:cBhvr additive="base">
                                        <p:cTn id="56"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8060"/>
            <a:ext cx="8548378"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824595"/>
            <a:ext cx="459051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400492"/>
            <a:ext cx="8332354" cy="181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8279" y="3241505"/>
            <a:ext cx="7776864"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611560" y="4005064"/>
            <a:ext cx="8332354"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5 : المرحلة الأولى :  1 – من الصحابة : علي بن أبي طالب – وجابر بن سمرة  </a:t>
            </a:r>
          </a:p>
          <a:p>
            <a:r>
              <a:rPr lang="ar-SA" dirty="0"/>
              <a:t> </a:t>
            </a:r>
            <a:r>
              <a:rPr lang="ar-SA" dirty="0" smtClean="0"/>
              <a:t>  ومن التابعين : سعيد بن جبير -  ووهب بن منبه والحسن البصري  رضي الله عنهم أجمعين 0 </a:t>
            </a:r>
          </a:p>
          <a:p>
            <a:r>
              <a:rPr lang="ar-SA" dirty="0"/>
              <a:t> </a:t>
            </a:r>
            <a:r>
              <a:rPr lang="ar-SA" dirty="0" smtClean="0"/>
              <a:t>     المرحلة الثانية  : الإمام ابن شهاب الزهري – وأبا بكر بن حزم  0 </a:t>
            </a:r>
          </a:p>
          <a:p>
            <a:r>
              <a:rPr lang="ar-SA" dirty="0"/>
              <a:t> </a:t>
            </a:r>
            <a:r>
              <a:rPr lang="ar-SA" dirty="0" smtClean="0"/>
              <a:t>     المرحلة الثالثة  : الإمام مالك بن أنس   المرحلة الرابعة : الإمام البخاري  والإمام مسلم </a:t>
            </a:r>
            <a:endParaRPr lang="ar-SA" dirty="0"/>
          </a:p>
        </p:txBody>
      </p:sp>
    </p:spTree>
    <p:extLst>
      <p:ext uri="{BB962C8B-B14F-4D97-AF65-F5344CB8AC3E}">
        <p14:creationId xmlns:p14="http://schemas.microsoft.com/office/powerpoint/2010/main" val="386947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gtEl>
                                        <p:attrNameLst>
                                          <p:attrName>style.visibility</p:attrName>
                                        </p:attrNameLst>
                                      </p:cBhvr>
                                      <p:to>
                                        <p:strVal val="visible"/>
                                      </p:to>
                                    </p:set>
                                    <p:anim calcmode="lin" valueType="num">
                                      <p:cBhvr additive="base">
                                        <p:cTn id="25" dur="500" fill="hold"/>
                                        <p:tgtEl>
                                          <p:spTgt spid="4101"/>
                                        </p:tgtEl>
                                        <p:attrNameLst>
                                          <p:attrName>ppt_x</p:attrName>
                                        </p:attrNameLst>
                                      </p:cBhvr>
                                      <p:tavLst>
                                        <p:tav tm="0">
                                          <p:val>
                                            <p:strVal val="#ppt_x"/>
                                          </p:val>
                                        </p:tav>
                                        <p:tav tm="100000">
                                          <p:val>
                                            <p:strVal val="#ppt_x"/>
                                          </p:val>
                                        </p:tav>
                                      </p:tavLst>
                                    </p:anim>
                                    <p:anim calcmode="lin" valueType="num">
                                      <p:cBhvr additive="base">
                                        <p:cTn id="26"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547" y="116632"/>
            <a:ext cx="6864763"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668535"/>
            <a:ext cx="8221538" cy="96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5608" y="1708601"/>
            <a:ext cx="4967808" cy="876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510" y="2482800"/>
            <a:ext cx="8449179" cy="730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3251215"/>
            <a:ext cx="8194253" cy="1214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5" y="4653135"/>
            <a:ext cx="7881528" cy="126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13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1"/>
                                        </p:tgtEl>
                                        <p:attrNameLst>
                                          <p:attrName>style.visibility</p:attrName>
                                        </p:attrNameLst>
                                      </p:cBhvr>
                                      <p:to>
                                        <p:strVal val="visible"/>
                                      </p:to>
                                    </p:set>
                                    <p:anim calcmode="lin" valueType="num">
                                      <p:cBhvr additive="base">
                                        <p:cTn id="13" dur="500" fill="hold"/>
                                        <p:tgtEl>
                                          <p:spTgt spid="12291"/>
                                        </p:tgtEl>
                                        <p:attrNameLst>
                                          <p:attrName>ppt_x</p:attrName>
                                        </p:attrNameLst>
                                      </p:cBhvr>
                                      <p:tavLst>
                                        <p:tav tm="0">
                                          <p:val>
                                            <p:strVal val="#ppt_x"/>
                                          </p:val>
                                        </p:tav>
                                        <p:tav tm="100000">
                                          <p:val>
                                            <p:strVal val="#ppt_x"/>
                                          </p:val>
                                        </p:tav>
                                      </p:tavLst>
                                    </p:anim>
                                    <p:anim calcmode="lin" valueType="num">
                                      <p:cBhvr additive="base">
                                        <p:cTn id="14"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2"/>
                                        </p:tgtEl>
                                        <p:attrNameLst>
                                          <p:attrName>style.visibility</p:attrName>
                                        </p:attrNameLst>
                                      </p:cBhvr>
                                      <p:to>
                                        <p:strVal val="visible"/>
                                      </p:to>
                                    </p:set>
                                    <p:anim calcmode="lin" valueType="num">
                                      <p:cBhvr additive="base">
                                        <p:cTn id="19" dur="500" fill="hold"/>
                                        <p:tgtEl>
                                          <p:spTgt spid="12292"/>
                                        </p:tgtEl>
                                        <p:attrNameLst>
                                          <p:attrName>ppt_x</p:attrName>
                                        </p:attrNameLst>
                                      </p:cBhvr>
                                      <p:tavLst>
                                        <p:tav tm="0">
                                          <p:val>
                                            <p:strVal val="#ppt_x"/>
                                          </p:val>
                                        </p:tav>
                                        <p:tav tm="100000">
                                          <p:val>
                                            <p:strVal val="#ppt_x"/>
                                          </p:val>
                                        </p:tav>
                                      </p:tavLst>
                                    </p:anim>
                                    <p:anim calcmode="lin" valueType="num">
                                      <p:cBhvr additive="base">
                                        <p:cTn id="20"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293"/>
                                        </p:tgtEl>
                                        <p:attrNameLst>
                                          <p:attrName>style.visibility</p:attrName>
                                        </p:attrNameLst>
                                      </p:cBhvr>
                                      <p:to>
                                        <p:strVal val="visible"/>
                                      </p:to>
                                    </p:set>
                                    <p:anim calcmode="lin" valueType="num">
                                      <p:cBhvr additive="base">
                                        <p:cTn id="25" dur="500" fill="hold"/>
                                        <p:tgtEl>
                                          <p:spTgt spid="12293"/>
                                        </p:tgtEl>
                                        <p:attrNameLst>
                                          <p:attrName>ppt_x</p:attrName>
                                        </p:attrNameLst>
                                      </p:cBhvr>
                                      <p:tavLst>
                                        <p:tav tm="0">
                                          <p:val>
                                            <p:strVal val="#ppt_x"/>
                                          </p:val>
                                        </p:tav>
                                        <p:tav tm="100000">
                                          <p:val>
                                            <p:strVal val="#ppt_x"/>
                                          </p:val>
                                        </p:tav>
                                      </p:tavLst>
                                    </p:anim>
                                    <p:anim calcmode="lin" valueType="num">
                                      <p:cBhvr additive="base">
                                        <p:cTn id="26"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294"/>
                                        </p:tgtEl>
                                        <p:attrNameLst>
                                          <p:attrName>style.visibility</p:attrName>
                                        </p:attrNameLst>
                                      </p:cBhvr>
                                      <p:to>
                                        <p:strVal val="visible"/>
                                      </p:to>
                                    </p:set>
                                    <p:anim calcmode="lin" valueType="num">
                                      <p:cBhvr additive="base">
                                        <p:cTn id="31" dur="500" fill="hold"/>
                                        <p:tgtEl>
                                          <p:spTgt spid="12294"/>
                                        </p:tgtEl>
                                        <p:attrNameLst>
                                          <p:attrName>ppt_x</p:attrName>
                                        </p:attrNameLst>
                                      </p:cBhvr>
                                      <p:tavLst>
                                        <p:tav tm="0">
                                          <p:val>
                                            <p:strVal val="#ppt_x"/>
                                          </p:val>
                                        </p:tav>
                                        <p:tav tm="100000">
                                          <p:val>
                                            <p:strVal val="#ppt_x"/>
                                          </p:val>
                                        </p:tav>
                                      </p:tavLst>
                                    </p:anim>
                                    <p:anim calcmode="lin" valueType="num">
                                      <p:cBhvr additive="base">
                                        <p:cTn id="32"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295"/>
                                        </p:tgtEl>
                                        <p:attrNameLst>
                                          <p:attrName>style.visibility</p:attrName>
                                        </p:attrNameLst>
                                      </p:cBhvr>
                                      <p:to>
                                        <p:strVal val="visible"/>
                                      </p:to>
                                    </p:set>
                                    <p:anim calcmode="lin" valueType="num">
                                      <p:cBhvr additive="base">
                                        <p:cTn id="37" dur="500" fill="hold"/>
                                        <p:tgtEl>
                                          <p:spTgt spid="12295"/>
                                        </p:tgtEl>
                                        <p:attrNameLst>
                                          <p:attrName>ppt_x</p:attrName>
                                        </p:attrNameLst>
                                      </p:cBhvr>
                                      <p:tavLst>
                                        <p:tav tm="0">
                                          <p:val>
                                            <p:strVal val="#ppt_x"/>
                                          </p:val>
                                        </p:tav>
                                        <p:tav tm="100000">
                                          <p:val>
                                            <p:strVal val="#ppt_x"/>
                                          </p:val>
                                        </p:tav>
                                      </p:tavLst>
                                    </p:anim>
                                    <p:anim calcmode="lin" valueType="num">
                                      <p:cBhvr additive="base">
                                        <p:cTn id="38"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88639"/>
            <a:ext cx="4443561" cy="596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26" y="908720"/>
            <a:ext cx="8572053" cy="619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340" y="1538917"/>
            <a:ext cx="7549827" cy="345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787" y="2110159"/>
            <a:ext cx="4190578" cy="64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239" y="2996952"/>
            <a:ext cx="8352928"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4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5"/>
                                        </p:tgtEl>
                                        <p:attrNameLst>
                                          <p:attrName>style.visibility</p:attrName>
                                        </p:attrNameLst>
                                      </p:cBhvr>
                                      <p:to>
                                        <p:strVal val="visible"/>
                                      </p:to>
                                    </p:set>
                                    <p:anim calcmode="lin" valueType="num">
                                      <p:cBhvr additive="base">
                                        <p:cTn id="13" dur="500" fill="hold"/>
                                        <p:tgtEl>
                                          <p:spTgt spid="13315"/>
                                        </p:tgtEl>
                                        <p:attrNameLst>
                                          <p:attrName>ppt_x</p:attrName>
                                        </p:attrNameLst>
                                      </p:cBhvr>
                                      <p:tavLst>
                                        <p:tav tm="0">
                                          <p:val>
                                            <p:strVal val="#ppt_x"/>
                                          </p:val>
                                        </p:tav>
                                        <p:tav tm="100000">
                                          <p:val>
                                            <p:strVal val="#ppt_x"/>
                                          </p:val>
                                        </p:tav>
                                      </p:tavLst>
                                    </p:anim>
                                    <p:anim calcmode="lin" valueType="num">
                                      <p:cBhvr additive="base">
                                        <p:cTn id="14"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16"/>
                                        </p:tgtEl>
                                        <p:attrNameLst>
                                          <p:attrName>style.visibility</p:attrName>
                                        </p:attrNameLst>
                                      </p:cBhvr>
                                      <p:to>
                                        <p:strVal val="visible"/>
                                      </p:to>
                                    </p:set>
                                    <p:anim calcmode="lin" valueType="num">
                                      <p:cBhvr additive="base">
                                        <p:cTn id="19" dur="500" fill="hold"/>
                                        <p:tgtEl>
                                          <p:spTgt spid="13316"/>
                                        </p:tgtEl>
                                        <p:attrNameLst>
                                          <p:attrName>ppt_x</p:attrName>
                                        </p:attrNameLst>
                                      </p:cBhvr>
                                      <p:tavLst>
                                        <p:tav tm="0">
                                          <p:val>
                                            <p:strVal val="#ppt_x"/>
                                          </p:val>
                                        </p:tav>
                                        <p:tav tm="100000">
                                          <p:val>
                                            <p:strVal val="#ppt_x"/>
                                          </p:val>
                                        </p:tav>
                                      </p:tavLst>
                                    </p:anim>
                                    <p:anim calcmode="lin" valueType="num">
                                      <p:cBhvr additive="base">
                                        <p:cTn id="20"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17"/>
                                        </p:tgtEl>
                                        <p:attrNameLst>
                                          <p:attrName>style.visibility</p:attrName>
                                        </p:attrNameLst>
                                      </p:cBhvr>
                                      <p:to>
                                        <p:strVal val="visible"/>
                                      </p:to>
                                    </p:set>
                                    <p:anim calcmode="lin" valueType="num">
                                      <p:cBhvr additive="base">
                                        <p:cTn id="25" dur="500" fill="hold"/>
                                        <p:tgtEl>
                                          <p:spTgt spid="13317"/>
                                        </p:tgtEl>
                                        <p:attrNameLst>
                                          <p:attrName>ppt_x</p:attrName>
                                        </p:attrNameLst>
                                      </p:cBhvr>
                                      <p:tavLst>
                                        <p:tav tm="0">
                                          <p:val>
                                            <p:strVal val="#ppt_x"/>
                                          </p:val>
                                        </p:tav>
                                        <p:tav tm="100000">
                                          <p:val>
                                            <p:strVal val="#ppt_x"/>
                                          </p:val>
                                        </p:tav>
                                      </p:tavLst>
                                    </p:anim>
                                    <p:anim calcmode="lin" valueType="num">
                                      <p:cBhvr additive="base">
                                        <p:cTn id="26" dur="500" fill="hold"/>
                                        <p:tgtEl>
                                          <p:spTgt spid="133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318"/>
                                        </p:tgtEl>
                                        <p:attrNameLst>
                                          <p:attrName>style.visibility</p:attrName>
                                        </p:attrNameLst>
                                      </p:cBhvr>
                                      <p:to>
                                        <p:strVal val="visible"/>
                                      </p:to>
                                    </p:set>
                                    <p:anim calcmode="lin" valueType="num">
                                      <p:cBhvr additive="base">
                                        <p:cTn id="31" dur="500" fill="hold"/>
                                        <p:tgtEl>
                                          <p:spTgt spid="13318"/>
                                        </p:tgtEl>
                                        <p:attrNameLst>
                                          <p:attrName>ppt_x</p:attrName>
                                        </p:attrNameLst>
                                      </p:cBhvr>
                                      <p:tavLst>
                                        <p:tav tm="0">
                                          <p:val>
                                            <p:strVal val="#ppt_x"/>
                                          </p:val>
                                        </p:tav>
                                        <p:tav tm="100000">
                                          <p:val>
                                            <p:strVal val="#ppt_x"/>
                                          </p:val>
                                        </p:tav>
                                      </p:tavLst>
                                    </p:anim>
                                    <p:anim calcmode="lin" valueType="num">
                                      <p:cBhvr additive="base">
                                        <p:cTn id="32" dur="500" fill="hold"/>
                                        <p:tgtEl>
                                          <p:spTgt spid="13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751" y="332656"/>
            <a:ext cx="6017811"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980728"/>
            <a:ext cx="6441132" cy="115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9" y="2276872"/>
            <a:ext cx="2534394" cy="42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24" y="2852936"/>
            <a:ext cx="2295723" cy="78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4005" y="2999274"/>
            <a:ext cx="1656185" cy="480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760" y="2999274"/>
            <a:ext cx="1949177" cy="5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3728" y="3641020"/>
            <a:ext cx="6496741" cy="1410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619672" y="5051497"/>
            <a:ext cx="7264275"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أ – يكون المزاح مذموما إذا اشتمل على الكذب او السخرية أو الاضرار بالآخرين  0</a:t>
            </a:r>
            <a:endParaRPr lang="ar-SA" dirty="0"/>
          </a:p>
        </p:txBody>
      </p:sp>
      <p:sp>
        <p:nvSpPr>
          <p:cNvPr id="3" name="مربع نص 2"/>
          <p:cNvSpPr txBox="1"/>
          <p:nvPr/>
        </p:nvSpPr>
        <p:spPr>
          <a:xfrm>
            <a:off x="1185718" y="5574995"/>
            <a:ext cx="769632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 يكون المزاح محمودا إذا كان مضبوطا بالقواعد الشرعية  0 </a:t>
            </a:r>
            <a:endParaRPr lang="ar-SA" dirty="0"/>
          </a:p>
        </p:txBody>
      </p:sp>
      <p:sp>
        <p:nvSpPr>
          <p:cNvPr id="4" name="مربع نص 3"/>
          <p:cNvSpPr txBox="1"/>
          <p:nvPr/>
        </p:nvSpPr>
        <p:spPr>
          <a:xfrm>
            <a:off x="923641" y="6093296"/>
            <a:ext cx="7984355"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dirty="0" smtClean="0"/>
              <a:t>ج – يكون المزاح مباحا إذا لم يكن له غرض صحيح ولا نية صالحة ولكنه لا يخرج عن حدود الشرع ولم يكثر منه صاحبه حتى يكون سمتا له 0</a:t>
            </a:r>
            <a:endParaRPr lang="ar-SA" dirty="0"/>
          </a:p>
        </p:txBody>
      </p:sp>
    </p:spTree>
    <p:extLst>
      <p:ext uri="{BB962C8B-B14F-4D97-AF65-F5344CB8AC3E}">
        <p14:creationId xmlns:p14="http://schemas.microsoft.com/office/powerpoint/2010/main" val="300970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9"/>
                                        </p:tgtEl>
                                        <p:attrNameLst>
                                          <p:attrName>style.visibility</p:attrName>
                                        </p:attrNameLst>
                                      </p:cBhvr>
                                      <p:to>
                                        <p:strVal val="visible"/>
                                      </p:to>
                                    </p:set>
                                    <p:anim calcmode="lin" valueType="num">
                                      <p:cBhvr additive="base">
                                        <p:cTn id="13" dur="500" fill="hold"/>
                                        <p:tgtEl>
                                          <p:spTgt spid="14339"/>
                                        </p:tgtEl>
                                        <p:attrNameLst>
                                          <p:attrName>ppt_x</p:attrName>
                                        </p:attrNameLst>
                                      </p:cBhvr>
                                      <p:tavLst>
                                        <p:tav tm="0">
                                          <p:val>
                                            <p:strVal val="#ppt_x"/>
                                          </p:val>
                                        </p:tav>
                                        <p:tav tm="100000">
                                          <p:val>
                                            <p:strVal val="#ppt_x"/>
                                          </p:val>
                                        </p:tav>
                                      </p:tavLst>
                                    </p:anim>
                                    <p:anim calcmode="lin" valueType="num">
                                      <p:cBhvr additive="base">
                                        <p:cTn id="14"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40"/>
                                        </p:tgtEl>
                                        <p:attrNameLst>
                                          <p:attrName>style.visibility</p:attrName>
                                        </p:attrNameLst>
                                      </p:cBhvr>
                                      <p:to>
                                        <p:strVal val="visible"/>
                                      </p:to>
                                    </p:set>
                                    <p:anim calcmode="lin" valueType="num">
                                      <p:cBhvr additive="base">
                                        <p:cTn id="19" dur="500" fill="hold"/>
                                        <p:tgtEl>
                                          <p:spTgt spid="14340"/>
                                        </p:tgtEl>
                                        <p:attrNameLst>
                                          <p:attrName>ppt_x</p:attrName>
                                        </p:attrNameLst>
                                      </p:cBhvr>
                                      <p:tavLst>
                                        <p:tav tm="0">
                                          <p:val>
                                            <p:strVal val="#ppt_x"/>
                                          </p:val>
                                        </p:tav>
                                        <p:tav tm="100000">
                                          <p:val>
                                            <p:strVal val="#ppt_x"/>
                                          </p:val>
                                        </p:tav>
                                      </p:tavLst>
                                    </p:anim>
                                    <p:anim calcmode="lin" valueType="num">
                                      <p:cBhvr additive="base">
                                        <p:cTn id="20"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341"/>
                                        </p:tgtEl>
                                        <p:attrNameLst>
                                          <p:attrName>style.visibility</p:attrName>
                                        </p:attrNameLst>
                                      </p:cBhvr>
                                      <p:to>
                                        <p:strVal val="visible"/>
                                      </p:to>
                                    </p:set>
                                    <p:anim calcmode="lin" valueType="num">
                                      <p:cBhvr additive="base">
                                        <p:cTn id="25" dur="500" fill="hold"/>
                                        <p:tgtEl>
                                          <p:spTgt spid="14341"/>
                                        </p:tgtEl>
                                        <p:attrNameLst>
                                          <p:attrName>ppt_x</p:attrName>
                                        </p:attrNameLst>
                                      </p:cBhvr>
                                      <p:tavLst>
                                        <p:tav tm="0">
                                          <p:val>
                                            <p:strVal val="#ppt_x"/>
                                          </p:val>
                                        </p:tav>
                                        <p:tav tm="100000">
                                          <p:val>
                                            <p:strVal val="#ppt_x"/>
                                          </p:val>
                                        </p:tav>
                                      </p:tavLst>
                                    </p:anim>
                                    <p:anim calcmode="lin" valueType="num">
                                      <p:cBhvr additive="base">
                                        <p:cTn id="26" dur="500" fill="hold"/>
                                        <p:tgtEl>
                                          <p:spTgt spid="1434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342"/>
                                        </p:tgtEl>
                                        <p:attrNameLst>
                                          <p:attrName>style.visibility</p:attrName>
                                        </p:attrNameLst>
                                      </p:cBhvr>
                                      <p:to>
                                        <p:strVal val="visible"/>
                                      </p:to>
                                    </p:set>
                                    <p:anim calcmode="lin" valueType="num">
                                      <p:cBhvr additive="base">
                                        <p:cTn id="31" dur="500" fill="hold"/>
                                        <p:tgtEl>
                                          <p:spTgt spid="14342"/>
                                        </p:tgtEl>
                                        <p:attrNameLst>
                                          <p:attrName>ppt_x</p:attrName>
                                        </p:attrNameLst>
                                      </p:cBhvr>
                                      <p:tavLst>
                                        <p:tav tm="0">
                                          <p:val>
                                            <p:strVal val="#ppt_x"/>
                                          </p:val>
                                        </p:tav>
                                        <p:tav tm="100000">
                                          <p:val>
                                            <p:strVal val="#ppt_x"/>
                                          </p:val>
                                        </p:tav>
                                      </p:tavLst>
                                    </p:anim>
                                    <p:anim calcmode="lin" valueType="num">
                                      <p:cBhvr additive="base">
                                        <p:cTn id="32" dur="500" fill="hold"/>
                                        <p:tgtEl>
                                          <p:spTgt spid="1434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343"/>
                                        </p:tgtEl>
                                        <p:attrNameLst>
                                          <p:attrName>style.visibility</p:attrName>
                                        </p:attrNameLst>
                                      </p:cBhvr>
                                      <p:to>
                                        <p:strVal val="visible"/>
                                      </p:to>
                                    </p:set>
                                    <p:anim calcmode="lin" valueType="num">
                                      <p:cBhvr additive="base">
                                        <p:cTn id="37" dur="500" fill="hold"/>
                                        <p:tgtEl>
                                          <p:spTgt spid="14343"/>
                                        </p:tgtEl>
                                        <p:attrNameLst>
                                          <p:attrName>ppt_x</p:attrName>
                                        </p:attrNameLst>
                                      </p:cBhvr>
                                      <p:tavLst>
                                        <p:tav tm="0">
                                          <p:val>
                                            <p:strVal val="#ppt_x"/>
                                          </p:val>
                                        </p:tav>
                                        <p:tav tm="100000">
                                          <p:val>
                                            <p:strVal val="#ppt_x"/>
                                          </p:val>
                                        </p:tav>
                                      </p:tavLst>
                                    </p:anim>
                                    <p:anim calcmode="lin" valueType="num">
                                      <p:cBhvr additive="base">
                                        <p:cTn id="38" dur="500" fill="hold"/>
                                        <p:tgtEl>
                                          <p:spTgt spid="143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344"/>
                                        </p:tgtEl>
                                        <p:attrNameLst>
                                          <p:attrName>style.visibility</p:attrName>
                                        </p:attrNameLst>
                                      </p:cBhvr>
                                      <p:to>
                                        <p:strVal val="visible"/>
                                      </p:to>
                                    </p:set>
                                    <p:anim calcmode="lin" valueType="num">
                                      <p:cBhvr additive="base">
                                        <p:cTn id="43" dur="500" fill="hold"/>
                                        <p:tgtEl>
                                          <p:spTgt spid="14344"/>
                                        </p:tgtEl>
                                        <p:attrNameLst>
                                          <p:attrName>ppt_x</p:attrName>
                                        </p:attrNameLst>
                                      </p:cBhvr>
                                      <p:tavLst>
                                        <p:tav tm="0">
                                          <p:val>
                                            <p:strVal val="#ppt_x"/>
                                          </p:val>
                                        </p:tav>
                                        <p:tav tm="100000">
                                          <p:val>
                                            <p:strVal val="#ppt_x"/>
                                          </p:val>
                                        </p:tav>
                                      </p:tavLst>
                                    </p:anim>
                                    <p:anim calcmode="lin" valueType="num">
                                      <p:cBhvr additive="base">
                                        <p:cTn id="44" dur="500" fill="hold"/>
                                        <p:tgtEl>
                                          <p:spTgt spid="1434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049" y="5686"/>
            <a:ext cx="4212468" cy="75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9" y="836711"/>
            <a:ext cx="8094368" cy="91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0821" y="1763343"/>
            <a:ext cx="5077916" cy="68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9" y="2452489"/>
            <a:ext cx="6492949" cy="46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7974" y="2937635"/>
            <a:ext cx="6767736" cy="48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5542" y="3384550"/>
            <a:ext cx="6517834" cy="51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7195" y="3947812"/>
            <a:ext cx="5666011" cy="556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5816" y="4435559"/>
            <a:ext cx="5816369" cy="67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7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0" y="5109559"/>
            <a:ext cx="6078145" cy="49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7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5302" y="5596722"/>
            <a:ext cx="7367904" cy="49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72"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8608" y="6093296"/>
            <a:ext cx="7356319"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425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3"/>
                                        </p:tgtEl>
                                        <p:attrNameLst>
                                          <p:attrName>style.visibility</p:attrName>
                                        </p:attrNameLst>
                                      </p:cBhvr>
                                      <p:to>
                                        <p:strVal val="visible"/>
                                      </p:to>
                                    </p:set>
                                    <p:anim calcmode="lin" valueType="num">
                                      <p:cBhvr additive="base">
                                        <p:cTn id="13" dur="500" fill="hold"/>
                                        <p:tgtEl>
                                          <p:spTgt spid="15363"/>
                                        </p:tgtEl>
                                        <p:attrNameLst>
                                          <p:attrName>ppt_x</p:attrName>
                                        </p:attrNameLst>
                                      </p:cBhvr>
                                      <p:tavLst>
                                        <p:tav tm="0">
                                          <p:val>
                                            <p:strVal val="#ppt_x"/>
                                          </p:val>
                                        </p:tav>
                                        <p:tav tm="100000">
                                          <p:val>
                                            <p:strVal val="#ppt_x"/>
                                          </p:val>
                                        </p:tav>
                                      </p:tavLst>
                                    </p:anim>
                                    <p:anim calcmode="lin" valueType="num">
                                      <p:cBhvr additive="base">
                                        <p:cTn id="14"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anim calcmode="lin" valueType="num">
                                      <p:cBhvr additive="base">
                                        <p:cTn id="19" dur="500" fill="hold"/>
                                        <p:tgtEl>
                                          <p:spTgt spid="15364"/>
                                        </p:tgtEl>
                                        <p:attrNameLst>
                                          <p:attrName>ppt_x</p:attrName>
                                        </p:attrNameLst>
                                      </p:cBhvr>
                                      <p:tavLst>
                                        <p:tav tm="0">
                                          <p:val>
                                            <p:strVal val="#ppt_x"/>
                                          </p:val>
                                        </p:tav>
                                        <p:tav tm="100000">
                                          <p:val>
                                            <p:strVal val="#ppt_x"/>
                                          </p:val>
                                        </p:tav>
                                      </p:tavLst>
                                    </p:anim>
                                    <p:anim calcmode="lin" valueType="num">
                                      <p:cBhvr additive="base">
                                        <p:cTn id="20"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365"/>
                                        </p:tgtEl>
                                        <p:attrNameLst>
                                          <p:attrName>style.visibility</p:attrName>
                                        </p:attrNameLst>
                                      </p:cBhvr>
                                      <p:to>
                                        <p:strVal val="visible"/>
                                      </p:to>
                                    </p:set>
                                    <p:anim calcmode="lin" valueType="num">
                                      <p:cBhvr additive="base">
                                        <p:cTn id="25" dur="500" fill="hold"/>
                                        <p:tgtEl>
                                          <p:spTgt spid="15365"/>
                                        </p:tgtEl>
                                        <p:attrNameLst>
                                          <p:attrName>ppt_x</p:attrName>
                                        </p:attrNameLst>
                                      </p:cBhvr>
                                      <p:tavLst>
                                        <p:tav tm="0">
                                          <p:val>
                                            <p:strVal val="#ppt_x"/>
                                          </p:val>
                                        </p:tav>
                                        <p:tav tm="100000">
                                          <p:val>
                                            <p:strVal val="#ppt_x"/>
                                          </p:val>
                                        </p:tav>
                                      </p:tavLst>
                                    </p:anim>
                                    <p:anim calcmode="lin" valueType="num">
                                      <p:cBhvr additive="base">
                                        <p:cTn id="26"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366"/>
                                        </p:tgtEl>
                                        <p:attrNameLst>
                                          <p:attrName>style.visibility</p:attrName>
                                        </p:attrNameLst>
                                      </p:cBhvr>
                                      <p:to>
                                        <p:strVal val="visible"/>
                                      </p:to>
                                    </p:set>
                                    <p:anim calcmode="lin" valueType="num">
                                      <p:cBhvr additive="base">
                                        <p:cTn id="31" dur="500" fill="hold"/>
                                        <p:tgtEl>
                                          <p:spTgt spid="15366"/>
                                        </p:tgtEl>
                                        <p:attrNameLst>
                                          <p:attrName>ppt_x</p:attrName>
                                        </p:attrNameLst>
                                      </p:cBhvr>
                                      <p:tavLst>
                                        <p:tav tm="0">
                                          <p:val>
                                            <p:strVal val="#ppt_x"/>
                                          </p:val>
                                        </p:tav>
                                        <p:tav tm="100000">
                                          <p:val>
                                            <p:strVal val="#ppt_x"/>
                                          </p:val>
                                        </p:tav>
                                      </p:tavLst>
                                    </p:anim>
                                    <p:anim calcmode="lin" valueType="num">
                                      <p:cBhvr additive="base">
                                        <p:cTn id="32"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367"/>
                                        </p:tgtEl>
                                        <p:attrNameLst>
                                          <p:attrName>style.visibility</p:attrName>
                                        </p:attrNameLst>
                                      </p:cBhvr>
                                      <p:to>
                                        <p:strVal val="visible"/>
                                      </p:to>
                                    </p:set>
                                    <p:anim calcmode="lin" valueType="num">
                                      <p:cBhvr additive="base">
                                        <p:cTn id="37" dur="500" fill="hold"/>
                                        <p:tgtEl>
                                          <p:spTgt spid="15367"/>
                                        </p:tgtEl>
                                        <p:attrNameLst>
                                          <p:attrName>ppt_x</p:attrName>
                                        </p:attrNameLst>
                                      </p:cBhvr>
                                      <p:tavLst>
                                        <p:tav tm="0">
                                          <p:val>
                                            <p:strVal val="#ppt_x"/>
                                          </p:val>
                                        </p:tav>
                                        <p:tav tm="100000">
                                          <p:val>
                                            <p:strVal val="#ppt_x"/>
                                          </p:val>
                                        </p:tav>
                                      </p:tavLst>
                                    </p:anim>
                                    <p:anim calcmode="lin" valueType="num">
                                      <p:cBhvr additive="base">
                                        <p:cTn id="38" dur="500" fill="hold"/>
                                        <p:tgtEl>
                                          <p:spTgt spid="1536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368"/>
                                        </p:tgtEl>
                                        <p:attrNameLst>
                                          <p:attrName>style.visibility</p:attrName>
                                        </p:attrNameLst>
                                      </p:cBhvr>
                                      <p:to>
                                        <p:strVal val="visible"/>
                                      </p:to>
                                    </p:set>
                                    <p:anim calcmode="lin" valueType="num">
                                      <p:cBhvr additive="base">
                                        <p:cTn id="43" dur="500" fill="hold"/>
                                        <p:tgtEl>
                                          <p:spTgt spid="15368"/>
                                        </p:tgtEl>
                                        <p:attrNameLst>
                                          <p:attrName>ppt_x</p:attrName>
                                        </p:attrNameLst>
                                      </p:cBhvr>
                                      <p:tavLst>
                                        <p:tav tm="0">
                                          <p:val>
                                            <p:strVal val="#ppt_x"/>
                                          </p:val>
                                        </p:tav>
                                        <p:tav tm="100000">
                                          <p:val>
                                            <p:strVal val="#ppt_x"/>
                                          </p:val>
                                        </p:tav>
                                      </p:tavLst>
                                    </p:anim>
                                    <p:anim calcmode="lin" valueType="num">
                                      <p:cBhvr additive="base">
                                        <p:cTn id="44" dur="500" fill="hold"/>
                                        <p:tgtEl>
                                          <p:spTgt spid="1536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5369"/>
                                        </p:tgtEl>
                                        <p:attrNameLst>
                                          <p:attrName>style.visibility</p:attrName>
                                        </p:attrNameLst>
                                      </p:cBhvr>
                                      <p:to>
                                        <p:strVal val="visible"/>
                                      </p:to>
                                    </p:set>
                                    <p:anim calcmode="lin" valueType="num">
                                      <p:cBhvr additive="base">
                                        <p:cTn id="49" dur="500" fill="hold"/>
                                        <p:tgtEl>
                                          <p:spTgt spid="15369"/>
                                        </p:tgtEl>
                                        <p:attrNameLst>
                                          <p:attrName>ppt_x</p:attrName>
                                        </p:attrNameLst>
                                      </p:cBhvr>
                                      <p:tavLst>
                                        <p:tav tm="0">
                                          <p:val>
                                            <p:strVal val="#ppt_x"/>
                                          </p:val>
                                        </p:tav>
                                        <p:tav tm="100000">
                                          <p:val>
                                            <p:strVal val="#ppt_x"/>
                                          </p:val>
                                        </p:tav>
                                      </p:tavLst>
                                    </p:anim>
                                    <p:anim calcmode="lin" valueType="num">
                                      <p:cBhvr additive="base">
                                        <p:cTn id="50" dur="500" fill="hold"/>
                                        <p:tgtEl>
                                          <p:spTgt spid="1536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5370"/>
                                        </p:tgtEl>
                                        <p:attrNameLst>
                                          <p:attrName>style.visibility</p:attrName>
                                        </p:attrNameLst>
                                      </p:cBhvr>
                                      <p:to>
                                        <p:strVal val="visible"/>
                                      </p:to>
                                    </p:set>
                                    <p:anim calcmode="lin" valueType="num">
                                      <p:cBhvr additive="base">
                                        <p:cTn id="55" dur="500" fill="hold"/>
                                        <p:tgtEl>
                                          <p:spTgt spid="15370"/>
                                        </p:tgtEl>
                                        <p:attrNameLst>
                                          <p:attrName>ppt_x</p:attrName>
                                        </p:attrNameLst>
                                      </p:cBhvr>
                                      <p:tavLst>
                                        <p:tav tm="0">
                                          <p:val>
                                            <p:strVal val="#ppt_x"/>
                                          </p:val>
                                        </p:tav>
                                        <p:tav tm="100000">
                                          <p:val>
                                            <p:strVal val="#ppt_x"/>
                                          </p:val>
                                        </p:tav>
                                      </p:tavLst>
                                    </p:anim>
                                    <p:anim calcmode="lin" valueType="num">
                                      <p:cBhvr additive="base">
                                        <p:cTn id="56" dur="500" fill="hold"/>
                                        <p:tgtEl>
                                          <p:spTgt spid="1537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5371"/>
                                        </p:tgtEl>
                                        <p:attrNameLst>
                                          <p:attrName>style.visibility</p:attrName>
                                        </p:attrNameLst>
                                      </p:cBhvr>
                                      <p:to>
                                        <p:strVal val="visible"/>
                                      </p:to>
                                    </p:set>
                                    <p:anim calcmode="lin" valueType="num">
                                      <p:cBhvr additive="base">
                                        <p:cTn id="61" dur="500" fill="hold"/>
                                        <p:tgtEl>
                                          <p:spTgt spid="15371"/>
                                        </p:tgtEl>
                                        <p:attrNameLst>
                                          <p:attrName>ppt_x</p:attrName>
                                        </p:attrNameLst>
                                      </p:cBhvr>
                                      <p:tavLst>
                                        <p:tav tm="0">
                                          <p:val>
                                            <p:strVal val="#ppt_x"/>
                                          </p:val>
                                        </p:tav>
                                        <p:tav tm="100000">
                                          <p:val>
                                            <p:strVal val="#ppt_x"/>
                                          </p:val>
                                        </p:tav>
                                      </p:tavLst>
                                    </p:anim>
                                    <p:anim calcmode="lin" valueType="num">
                                      <p:cBhvr additive="base">
                                        <p:cTn id="62" dur="500" fill="hold"/>
                                        <p:tgtEl>
                                          <p:spTgt spid="1537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5372"/>
                                        </p:tgtEl>
                                        <p:attrNameLst>
                                          <p:attrName>style.visibility</p:attrName>
                                        </p:attrNameLst>
                                      </p:cBhvr>
                                      <p:to>
                                        <p:strVal val="visible"/>
                                      </p:to>
                                    </p:set>
                                    <p:anim calcmode="lin" valueType="num">
                                      <p:cBhvr additive="base">
                                        <p:cTn id="67" dur="500" fill="hold"/>
                                        <p:tgtEl>
                                          <p:spTgt spid="15372"/>
                                        </p:tgtEl>
                                        <p:attrNameLst>
                                          <p:attrName>ppt_x</p:attrName>
                                        </p:attrNameLst>
                                      </p:cBhvr>
                                      <p:tavLst>
                                        <p:tav tm="0">
                                          <p:val>
                                            <p:strVal val="#ppt_x"/>
                                          </p:val>
                                        </p:tav>
                                        <p:tav tm="100000">
                                          <p:val>
                                            <p:strVal val="#ppt_x"/>
                                          </p:val>
                                        </p:tav>
                                      </p:tavLst>
                                    </p:anim>
                                    <p:anim calcmode="lin" valueType="num">
                                      <p:cBhvr additive="base">
                                        <p:cTn id="68" dur="500" fill="hold"/>
                                        <p:tgtEl>
                                          <p:spTgt spid="153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881" y="185589"/>
            <a:ext cx="6794327" cy="651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08" y="980728"/>
            <a:ext cx="806305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772816"/>
            <a:ext cx="7779995" cy="715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408" y="2498997"/>
            <a:ext cx="8264215" cy="98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25" y="3645024"/>
            <a:ext cx="8764631" cy="2738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618037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5724128" y="908720"/>
            <a:ext cx="302433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dirty="0" smtClean="0"/>
              <a:t>ج 2 -  الشروط المتعلقة بالمنكر نفسه </a:t>
            </a:r>
            <a:endParaRPr lang="ar-SA" dirty="0"/>
          </a:p>
        </p:txBody>
      </p:sp>
      <p:sp>
        <p:nvSpPr>
          <p:cNvPr id="3" name="مربع نص 2"/>
          <p:cNvSpPr txBox="1"/>
          <p:nvPr/>
        </p:nvSpPr>
        <p:spPr>
          <a:xfrm>
            <a:off x="827584" y="836712"/>
            <a:ext cx="388843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 شروط الأمر بالمعروف والنهي عن المنكر</a:t>
            </a:r>
            <a:endParaRPr lang="ar-S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278" y="1484784"/>
            <a:ext cx="2417043" cy="483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636000"/>
            <a:ext cx="1937370" cy="40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173417"/>
            <a:ext cx="2152253" cy="40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278" y="2173417"/>
            <a:ext cx="2309435" cy="48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2780928"/>
            <a:ext cx="5551073" cy="50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2411760" y="3501008"/>
            <a:ext cx="6703201" cy="369332"/>
          </a:xfrm>
          <a:prstGeom prst="rect">
            <a:avLst/>
          </a:prstGeom>
          <a:noFill/>
        </p:spPr>
        <p:txBody>
          <a:bodyPr wrap="square" rtlCol="1">
            <a:spAutoFit/>
          </a:bodyPr>
          <a:lstStyle/>
          <a:p>
            <a:r>
              <a:rPr lang="ar-SA" dirty="0" smtClean="0"/>
              <a:t>ج 3 : الأمر بالمعروف والنهي عن المنكر  فرض كفاية والدليل قوله تعالى  :  </a:t>
            </a:r>
            <a:endParaRPr lang="ar-SA" dirty="0"/>
          </a:p>
        </p:txBody>
      </p:sp>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4005064"/>
            <a:ext cx="7032624" cy="922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5085183"/>
            <a:ext cx="7516843" cy="747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34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anim calcmode="lin" valueType="num">
                                      <p:cBhvr additive="base">
                                        <p:cTn id="25" dur="500" fill="hold"/>
                                        <p:tgtEl>
                                          <p:spTgt spid="2052"/>
                                        </p:tgtEl>
                                        <p:attrNameLst>
                                          <p:attrName>ppt_x</p:attrName>
                                        </p:attrNameLst>
                                      </p:cBhvr>
                                      <p:tavLst>
                                        <p:tav tm="0">
                                          <p:val>
                                            <p:strVal val="#ppt_x"/>
                                          </p:val>
                                        </p:tav>
                                        <p:tav tm="100000">
                                          <p:val>
                                            <p:strVal val="#ppt_x"/>
                                          </p:val>
                                        </p:tav>
                                      </p:tavLst>
                                    </p:anim>
                                    <p:anim calcmode="lin" valueType="num">
                                      <p:cBhvr additive="base">
                                        <p:cTn id="2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1000"/>
                                        <p:tgtEl>
                                          <p:spTgt spid="2050"/>
                                        </p:tgtEl>
                                      </p:cBhvr>
                                    </p:animEffect>
                                    <p:anim calcmode="lin" valueType="num">
                                      <p:cBhvr>
                                        <p:cTn id="32" dur="1000" fill="hold"/>
                                        <p:tgtEl>
                                          <p:spTgt spid="2050"/>
                                        </p:tgtEl>
                                        <p:attrNameLst>
                                          <p:attrName>ppt_x</p:attrName>
                                        </p:attrNameLst>
                                      </p:cBhvr>
                                      <p:tavLst>
                                        <p:tav tm="0">
                                          <p:val>
                                            <p:strVal val="#ppt_x"/>
                                          </p:val>
                                        </p:tav>
                                        <p:tav tm="100000">
                                          <p:val>
                                            <p:strVal val="#ppt_x"/>
                                          </p:val>
                                        </p:tav>
                                      </p:tavLst>
                                    </p:anim>
                                    <p:anim calcmode="lin" valueType="num">
                                      <p:cBhvr>
                                        <p:cTn id="33"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053"/>
                                        </p:tgtEl>
                                        <p:attrNameLst>
                                          <p:attrName>style.visibility</p:attrName>
                                        </p:attrNameLst>
                                      </p:cBhvr>
                                      <p:to>
                                        <p:strVal val="visible"/>
                                      </p:to>
                                    </p:set>
                                    <p:anim calcmode="lin" valueType="num">
                                      <p:cBhvr additive="base">
                                        <p:cTn id="38" dur="500" fill="hold"/>
                                        <p:tgtEl>
                                          <p:spTgt spid="2053"/>
                                        </p:tgtEl>
                                        <p:attrNameLst>
                                          <p:attrName>ppt_x</p:attrName>
                                        </p:attrNameLst>
                                      </p:cBhvr>
                                      <p:tavLst>
                                        <p:tav tm="0">
                                          <p:val>
                                            <p:strVal val="#ppt_x"/>
                                          </p:val>
                                        </p:tav>
                                        <p:tav tm="100000">
                                          <p:val>
                                            <p:strVal val="#ppt_x"/>
                                          </p:val>
                                        </p:tav>
                                      </p:tavLst>
                                    </p:anim>
                                    <p:anim calcmode="lin" valueType="num">
                                      <p:cBhvr additive="base">
                                        <p:cTn id="39"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54"/>
                                        </p:tgtEl>
                                        <p:attrNameLst>
                                          <p:attrName>style.visibility</p:attrName>
                                        </p:attrNameLst>
                                      </p:cBhvr>
                                      <p:to>
                                        <p:strVal val="visible"/>
                                      </p:to>
                                    </p:set>
                                    <p:anim calcmode="lin" valueType="num">
                                      <p:cBhvr additive="base">
                                        <p:cTn id="44" dur="500" fill="hold"/>
                                        <p:tgtEl>
                                          <p:spTgt spid="2054"/>
                                        </p:tgtEl>
                                        <p:attrNameLst>
                                          <p:attrName>ppt_x</p:attrName>
                                        </p:attrNameLst>
                                      </p:cBhvr>
                                      <p:tavLst>
                                        <p:tav tm="0">
                                          <p:val>
                                            <p:strVal val="#ppt_x"/>
                                          </p:val>
                                        </p:tav>
                                        <p:tav tm="100000">
                                          <p:val>
                                            <p:strVal val="#ppt_x"/>
                                          </p:val>
                                        </p:tav>
                                      </p:tavLst>
                                    </p:anim>
                                    <p:anim calcmode="lin" valueType="num">
                                      <p:cBhvr additive="base">
                                        <p:cTn id="45"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ppt_x"/>
                                          </p:val>
                                        </p:tav>
                                        <p:tav tm="100000">
                                          <p:val>
                                            <p:strVal val="#ppt_x"/>
                                          </p:val>
                                        </p:tav>
                                      </p:tavLst>
                                    </p:anim>
                                    <p:anim calcmode="lin" valueType="num">
                                      <p:cBhvr additive="base">
                                        <p:cTn id="5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055"/>
                                        </p:tgtEl>
                                        <p:attrNameLst>
                                          <p:attrName>style.visibility</p:attrName>
                                        </p:attrNameLst>
                                      </p:cBhvr>
                                      <p:to>
                                        <p:strVal val="visible"/>
                                      </p:to>
                                    </p:set>
                                    <p:anim calcmode="lin" valueType="num">
                                      <p:cBhvr additive="base">
                                        <p:cTn id="56" dur="500" fill="hold"/>
                                        <p:tgtEl>
                                          <p:spTgt spid="2055"/>
                                        </p:tgtEl>
                                        <p:attrNameLst>
                                          <p:attrName>ppt_x</p:attrName>
                                        </p:attrNameLst>
                                      </p:cBhvr>
                                      <p:tavLst>
                                        <p:tav tm="0">
                                          <p:val>
                                            <p:strVal val="#ppt_x"/>
                                          </p:val>
                                        </p:tav>
                                        <p:tav tm="100000">
                                          <p:val>
                                            <p:strVal val="#ppt_x"/>
                                          </p:val>
                                        </p:tav>
                                      </p:tavLst>
                                    </p:anim>
                                    <p:anim calcmode="lin" valueType="num">
                                      <p:cBhvr additive="base">
                                        <p:cTn id="57"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056"/>
                                        </p:tgtEl>
                                        <p:attrNameLst>
                                          <p:attrName>style.visibility</p:attrName>
                                        </p:attrNameLst>
                                      </p:cBhvr>
                                      <p:to>
                                        <p:strVal val="visible"/>
                                      </p:to>
                                    </p:set>
                                    <p:anim calcmode="lin" valueType="num">
                                      <p:cBhvr additive="base">
                                        <p:cTn id="62" dur="500" fill="hold"/>
                                        <p:tgtEl>
                                          <p:spTgt spid="2056"/>
                                        </p:tgtEl>
                                        <p:attrNameLst>
                                          <p:attrName>ppt_x</p:attrName>
                                        </p:attrNameLst>
                                      </p:cBhvr>
                                      <p:tavLst>
                                        <p:tav tm="0">
                                          <p:val>
                                            <p:strVal val="#ppt_x"/>
                                          </p:val>
                                        </p:tav>
                                        <p:tav tm="100000">
                                          <p:val>
                                            <p:strVal val="#ppt_x"/>
                                          </p:val>
                                        </p:tav>
                                      </p:tavLst>
                                    </p:anim>
                                    <p:anim calcmode="lin" valueType="num">
                                      <p:cBhvr additive="base">
                                        <p:cTn id="63"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520" y="224844"/>
            <a:ext cx="6664771" cy="54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889765"/>
            <a:ext cx="8264971" cy="196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78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88640"/>
            <a:ext cx="7389812" cy="480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9" y="764703"/>
            <a:ext cx="8397924" cy="1438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954" y="2348880"/>
            <a:ext cx="693077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3" y="2984426"/>
            <a:ext cx="8516274" cy="94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7794" y="4096897"/>
            <a:ext cx="7208068" cy="53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954" y="4725143"/>
            <a:ext cx="6930770" cy="337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3" y="5157191"/>
            <a:ext cx="8124403" cy="368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178" y="5576333"/>
            <a:ext cx="8025023" cy="44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6147394"/>
            <a:ext cx="7976939" cy="679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878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gtEl>
                                        <p:attrNameLst>
                                          <p:attrName>style.visibility</p:attrName>
                                        </p:attrNameLst>
                                      </p:cBhvr>
                                      <p:to>
                                        <p:strVal val="visible"/>
                                      </p:to>
                                    </p:set>
                                    <p:anim calcmode="lin" valueType="num">
                                      <p:cBhvr additive="base">
                                        <p:cTn id="25" dur="500" fill="hold"/>
                                        <p:tgtEl>
                                          <p:spTgt spid="4101"/>
                                        </p:tgtEl>
                                        <p:attrNameLst>
                                          <p:attrName>ppt_x</p:attrName>
                                        </p:attrNameLst>
                                      </p:cBhvr>
                                      <p:tavLst>
                                        <p:tav tm="0">
                                          <p:val>
                                            <p:strVal val="#ppt_x"/>
                                          </p:val>
                                        </p:tav>
                                        <p:tav tm="100000">
                                          <p:val>
                                            <p:strVal val="#ppt_x"/>
                                          </p:val>
                                        </p:tav>
                                      </p:tavLst>
                                    </p:anim>
                                    <p:anim calcmode="lin" valueType="num">
                                      <p:cBhvr additive="base">
                                        <p:cTn id="26"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2"/>
                                        </p:tgtEl>
                                        <p:attrNameLst>
                                          <p:attrName>style.visibility</p:attrName>
                                        </p:attrNameLst>
                                      </p:cBhvr>
                                      <p:to>
                                        <p:strVal val="visible"/>
                                      </p:to>
                                    </p:set>
                                    <p:anim calcmode="lin" valueType="num">
                                      <p:cBhvr additive="base">
                                        <p:cTn id="31" dur="500" fill="hold"/>
                                        <p:tgtEl>
                                          <p:spTgt spid="4102"/>
                                        </p:tgtEl>
                                        <p:attrNameLst>
                                          <p:attrName>ppt_x</p:attrName>
                                        </p:attrNameLst>
                                      </p:cBhvr>
                                      <p:tavLst>
                                        <p:tav tm="0">
                                          <p:val>
                                            <p:strVal val="#ppt_x"/>
                                          </p:val>
                                        </p:tav>
                                        <p:tav tm="100000">
                                          <p:val>
                                            <p:strVal val="#ppt_x"/>
                                          </p:val>
                                        </p:tav>
                                      </p:tavLst>
                                    </p:anim>
                                    <p:anim calcmode="lin" valueType="num">
                                      <p:cBhvr additive="base">
                                        <p:cTn id="32"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3"/>
                                        </p:tgtEl>
                                        <p:attrNameLst>
                                          <p:attrName>style.visibility</p:attrName>
                                        </p:attrNameLst>
                                      </p:cBhvr>
                                      <p:to>
                                        <p:strVal val="visible"/>
                                      </p:to>
                                    </p:set>
                                    <p:anim calcmode="lin" valueType="num">
                                      <p:cBhvr additive="base">
                                        <p:cTn id="37" dur="500" fill="hold"/>
                                        <p:tgtEl>
                                          <p:spTgt spid="4103"/>
                                        </p:tgtEl>
                                        <p:attrNameLst>
                                          <p:attrName>ppt_x</p:attrName>
                                        </p:attrNameLst>
                                      </p:cBhvr>
                                      <p:tavLst>
                                        <p:tav tm="0">
                                          <p:val>
                                            <p:strVal val="#ppt_x"/>
                                          </p:val>
                                        </p:tav>
                                        <p:tav tm="100000">
                                          <p:val>
                                            <p:strVal val="#ppt_x"/>
                                          </p:val>
                                        </p:tav>
                                      </p:tavLst>
                                    </p:anim>
                                    <p:anim calcmode="lin" valueType="num">
                                      <p:cBhvr additive="base">
                                        <p:cTn id="38" dur="500" fill="hold"/>
                                        <p:tgtEl>
                                          <p:spTgt spid="410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4"/>
                                        </p:tgtEl>
                                        <p:attrNameLst>
                                          <p:attrName>style.visibility</p:attrName>
                                        </p:attrNameLst>
                                      </p:cBhvr>
                                      <p:to>
                                        <p:strVal val="visible"/>
                                      </p:to>
                                    </p:set>
                                    <p:anim calcmode="lin" valueType="num">
                                      <p:cBhvr additive="base">
                                        <p:cTn id="43" dur="500" fill="hold"/>
                                        <p:tgtEl>
                                          <p:spTgt spid="4104"/>
                                        </p:tgtEl>
                                        <p:attrNameLst>
                                          <p:attrName>ppt_x</p:attrName>
                                        </p:attrNameLst>
                                      </p:cBhvr>
                                      <p:tavLst>
                                        <p:tav tm="0">
                                          <p:val>
                                            <p:strVal val="#ppt_x"/>
                                          </p:val>
                                        </p:tav>
                                        <p:tav tm="100000">
                                          <p:val>
                                            <p:strVal val="#ppt_x"/>
                                          </p:val>
                                        </p:tav>
                                      </p:tavLst>
                                    </p:anim>
                                    <p:anim calcmode="lin" valueType="num">
                                      <p:cBhvr additive="base">
                                        <p:cTn id="44"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05"/>
                                        </p:tgtEl>
                                        <p:attrNameLst>
                                          <p:attrName>style.visibility</p:attrName>
                                        </p:attrNameLst>
                                      </p:cBhvr>
                                      <p:to>
                                        <p:strVal val="visible"/>
                                      </p:to>
                                    </p:set>
                                    <p:anim calcmode="lin" valueType="num">
                                      <p:cBhvr additive="base">
                                        <p:cTn id="49" dur="500" fill="hold"/>
                                        <p:tgtEl>
                                          <p:spTgt spid="4105"/>
                                        </p:tgtEl>
                                        <p:attrNameLst>
                                          <p:attrName>ppt_x</p:attrName>
                                        </p:attrNameLst>
                                      </p:cBhvr>
                                      <p:tavLst>
                                        <p:tav tm="0">
                                          <p:val>
                                            <p:strVal val="#ppt_x"/>
                                          </p:val>
                                        </p:tav>
                                        <p:tav tm="100000">
                                          <p:val>
                                            <p:strVal val="#ppt_x"/>
                                          </p:val>
                                        </p:tav>
                                      </p:tavLst>
                                    </p:anim>
                                    <p:anim calcmode="lin" valueType="num">
                                      <p:cBhvr additive="base">
                                        <p:cTn id="50" dur="500" fill="hold"/>
                                        <p:tgtEl>
                                          <p:spTgt spid="410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106"/>
                                        </p:tgtEl>
                                        <p:attrNameLst>
                                          <p:attrName>style.visibility</p:attrName>
                                        </p:attrNameLst>
                                      </p:cBhvr>
                                      <p:to>
                                        <p:strVal val="visible"/>
                                      </p:to>
                                    </p:set>
                                    <p:anim calcmode="lin" valueType="num">
                                      <p:cBhvr additive="base">
                                        <p:cTn id="55" dur="500" fill="hold"/>
                                        <p:tgtEl>
                                          <p:spTgt spid="4106"/>
                                        </p:tgtEl>
                                        <p:attrNameLst>
                                          <p:attrName>ppt_x</p:attrName>
                                        </p:attrNameLst>
                                      </p:cBhvr>
                                      <p:tavLst>
                                        <p:tav tm="0">
                                          <p:val>
                                            <p:strVal val="#ppt_x"/>
                                          </p:val>
                                        </p:tav>
                                        <p:tav tm="100000">
                                          <p:val>
                                            <p:strVal val="#ppt_x"/>
                                          </p:val>
                                        </p:tav>
                                      </p:tavLst>
                                    </p:anim>
                                    <p:anim calcmode="lin" valueType="num">
                                      <p:cBhvr additive="base">
                                        <p:cTn id="56" dur="500" fill="hold"/>
                                        <p:tgtEl>
                                          <p:spTgt spid="4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8905106" cy="2267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48224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187" y="124957"/>
            <a:ext cx="5487010" cy="711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08719"/>
            <a:ext cx="8634653" cy="174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912" y="2708920"/>
            <a:ext cx="6094784" cy="657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6588224" y="3491716"/>
            <a:ext cx="223224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من حقوق الأخوة  : </a:t>
            </a:r>
            <a:endParaRPr lang="ar-SA" dirty="0"/>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5186" y="3429000"/>
            <a:ext cx="2540989"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3429000"/>
            <a:ext cx="1855195" cy="71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4135711"/>
            <a:ext cx="1970509" cy="661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6760" y="4293096"/>
            <a:ext cx="1896219"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664" y="4385022"/>
            <a:ext cx="1391248" cy="916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15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additive="base">
                                        <p:cTn id="19" dur="500" fill="hold"/>
                                        <p:tgtEl>
                                          <p:spTgt spid="6148"/>
                                        </p:tgtEl>
                                        <p:attrNameLst>
                                          <p:attrName>ppt_x</p:attrName>
                                        </p:attrNameLst>
                                      </p:cBhvr>
                                      <p:tavLst>
                                        <p:tav tm="0">
                                          <p:val>
                                            <p:strVal val="#ppt_x"/>
                                          </p:val>
                                        </p:tav>
                                        <p:tav tm="100000">
                                          <p:val>
                                            <p:strVal val="#ppt_x"/>
                                          </p:val>
                                        </p:tav>
                                      </p:tavLst>
                                    </p:anim>
                                    <p:anim calcmode="lin" valueType="num">
                                      <p:cBhvr additive="base">
                                        <p:cTn id="20"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9"/>
                                        </p:tgtEl>
                                        <p:attrNameLst>
                                          <p:attrName>style.visibility</p:attrName>
                                        </p:attrNameLst>
                                      </p:cBhvr>
                                      <p:to>
                                        <p:strVal val="visible"/>
                                      </p:to>
                                    </p:set>
                                    <p:anim calcmode="lin" valueType="num">
                                      <p:cBhvr additive="base">
                                        <p:cTn id="31" dur="500" fill="hold"/>
                                        <p:tgtEl>
                                          <p:spTgt spid="6149"/>
                                        </p:tgtEl>
                                        <p:attrNameLst>
                                          <p:attrName>ppt_x</p:attrName>
                                        </p:attrNameLst>
                                      </p:cBhvr>
                                      <p:tavLst>
                                        <p:tav tm="0">
                                          <p:val>
                                            <p:strVal val="#ppt_x"/>
                                          </p:val>
                                        </p:tav>
                                        <p:tav tm="100000">
                                          <p:val>
                                            <p:strVal val="#ppt_x"/>
                                          </p:val>
                                        </p:tav>
                                      </p:tavLst>
                                    </p:anim>
                                    <p:anim calcmode="lin" valueType="num">
                                      <p:cBhvr additive="base">
                                        <p:cTn id="32"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50"/>
                                        </p:tgtEl>
                                        <p:attrNameLst>
                                          <p:attrName>style.visibility</p:attrName>
                                        </p:attrNameLst>
                                      </p:cBhvr>
                                      <p:to>
                                        <p:strVal val="visible"/>
                                      </p:to>
                                    </p:set>
                                    <p:anim calcmode="lin" valueType="num">
                                      <p:cBhvr additive="base">
                                        <p:cTn id="37" dur="500" fill="hold"/>
                                        <p:tgtEl>
                                          <p:spTgt spid="6150"/>
                                        </p:tgtEl>
                                        <p:attrNameLst>
                                          <p:attrName>ppt_x</p:attrName>
                                        </p:attrNameLst>
                                      </p:cBhvr>
                                      <p:tavLst>
                                        <p:tav tm="0">
                                          <p:val>
                                            <p:strVal val="#ppt_x"/>
                                          </p:val>
                                        </p:tav>
                                        <p:tav tm="100000">
                                          <p:val>
                                            <p:strVal val="#ppt_x"/>
                                          </p:val>
                                        </p:tav>
                                      </p:tavLst>
                                    </p:anim>
                                    <p:anim calcmode="lin" valueType="num">
                                      <p:cBhvr additive="base">
                                        <p:cTn id="38"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51"/>
                                        </p:tgtEl>
                                        <p:attrNameLst>
                                          <p:attrName>style.visibility</p:attrName>
                                        </p:attrNameLst>
                                      </p:cBhvr>
                                      <p:to>
                                        <p:strVal val="visible"/>
                                      </p:to>
                                    </p:set>
                                    <p:anim calcmode="lin" valueType="num">
                                      <p:cBhvr additive="base">
                                        <p:cTn id="43" dur="500" fill="hold"/>
                                        <p:tgtEl>
                                          <p:spTgt spid="6151"/>
                                        </p:tgtEl>
                                        <p:attrNameLst>
                                          <p:attrName>ppt_x</p:attrName>
                                        </p:attrNameLst>
                                      </p:cBhvr>
                                      <p:tavLst>
                                        <p:tav tm="0">
                                          <p:val>
                                            <p:strVal val="#ppt_x"/>
                                          </p:val>
                                        </p:tav>
                                        <p:tav tm="100000">
                                          <p:val>
                                            <p:strVal val="#ppt_x"/>
                                          </p:val>
                                        </p:tav>
                                      </p:tavLst>
                                    </p:anim>
                                    <p:anim calcmode="lin" valueType="num">
                                      <p:cBhvr additive="base">
                                        <p:cTn id="44"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52"/>
                                        </p:tgtEl>
                                        <p:attrNameLst>
                                          <p:attrName>style.visibility</p:attrName>
                                        </p:attrNameLst>
                                      </p:cBhvr>
                                      <p:to>
                                        <p:strVal val="visible"/>
                                      </p:to>
                                    </p:set>
                                    <p:anim calcmode="lin" valueType="num">
                                      <p:cBhvr additive="base">
                                        <p:cTn id="49" dur="500" fill="hold"/>
                                        <p:tgtEl>
                                          <p:spTgt spid="6152"/>
                                        </p:tgtEl>
                                        <p:attrNameLst>
                                          <p:attrName>ppt_x</p:attrName>
                                        </p:attrNameLst>
                                      </p:cBhvr>
                                      <p:tavLst>
                                        <p:tav tm="0">
                                          <p:val>
                                            <p:strVal val="#ppt_x"/>
                                          </p:val>
                                        </p:tav>
                                        <p:tav tm="100000">
                                          <p:val>
                                            <p:strVal val="#ppt_x"/>
                                          </p:val>
                                        </p:tav>
                                      </p:tavLst>
                                    </p:anim>
                                    <p:anim calcmode="lin" valueType="num">
                                      <p:cBhvr additive="base">
                                        <p:cTn id="50"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153"/>
                                        </p:tgtEl>
                                        <p:attrNameLst>
                                          <p:attrName>style.visibility</p:attrName>
                                        </p:attrNameLst>
                                      </p:cBhvr>
                                      <p:to>
                                        <p:strVal val="visible"/>
                                      </p:to>
                                    </p:set>
                                    <p:anim calcmode="lin" valueType="num">
                                      <p:cBhvr additive="base">
                                        <p:cTn id="55" dur="500" fill="hold"/>
                                        <p:tgtEl>
                                          <p:spTgt spid="6153"/>
                                        </p:tgtEl>
                                        <p:attrNameLst>
                                          <p:attrName>ppt_x</p:attrName>
                                        </p:attrNameLst>
                                      </p:cBhvr>
                                      <p:tavLst>
                                        <p:tav tm="0">
                                          <p:val>
                                            <p:strVal val="#ppt_x"/>
                                          </p:val>
                                        </p:tav>
                                        <p:tav tm="100000">
                                          <p:val>
                                            <p:strVal val="#ppt_x"/>
                                          </p:val>
                                        </p:tav>
                                      </p:tavLst>
                                    </p:anim>
                                    <p:anim calcmode="lin" valueType="num">
                                      <p:cBhvr additive="base">
                                        <p:cTn id="56" dur="500" fill="hold"/>
                                        <p:tgtEl>
                                          <p:spTgt spid="6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88640"/>
            <a:ext cx="6520780" cy="512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836712"/>
            <a:ext cx="8207835"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3124200"/>
            <a:ext cx="5744666" cy="5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3717032"/>
            <a:ext cx="8616986"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4357" y="4315580"/>
            <a:ext cx="6480142" cy="553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0433" y="5013176"/>
            <a:ext cx="6357278"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7734" y="5477559"/>
            <a:ext cx="4739977" cy="60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6669" y="6080829"/>
            <a:ext cx="7243811" cy="55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79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fill="hold"/>
                                        <p:tgtEl>
                                          <p:spTgt spid="7172"/>
                                        </p:tgtEl>
                                        <p:attrNameLst>
                                          <p:attrName>ppt_x</p:attrName>
                                        </p:attrNameLst>
                                      </p:cBhvr>
                                      <p:tavLst>
                                        <p:tav tm="0">
                                          <p:val>
                                            <p:strVal val="#ppt_x"/>
                                          </p:val>
                                        </p:tav>
                                        <p:tav tm="100000">
                                          <p:val>
                                            <p:strVal val="#ppt_x"/>
                                          </p:val>
                                        </p:tav>
                                      </p:tavLst>
                                    </p:anim>
                                    <p:anim calcmode="lin" valueType="num">
                                      <p:cBhvr additive="base">
                                        <p:cTn id="20"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3"/>
                                        </p:tgtEl>
                                        <p:attrNameLst>
                                          <p:attrName>style.visibility</p:attrName>
                                        </p:attrNameLst>
                                      </p:cBhvr>
                                      <p:to>
                                        <p:strVal val="visible"/>
                                      </p:to>
                                    </p:set>
                                    <p:anim calcmode="lin" valueType="num">
                                      <p:cBhvr additive="base">
                                        <p:cTn id="25" dur="500" fill="hold"/>
                                        <p:tgtEl>
                                          <p:spTgt spid="7173"/>
                                        </p:tgtEl>
                                        <p:attrNameLst>
                                          <p:attrName>ppt_x</p:attrName>
                                        </p:attrNameLst>
                                      </p:cBhvr>
                                      <p:tavLst>
                                        <p:tav tm="0">
                                          <p:val>
                                            <p:strVal val="#ppt_x"/>
                                          </p:val>
                                        </p:tav>
                                        <p:tav tm="100000">
                                          <p:val>
                                            <p:strVal val="#ppt_x"/>
                                          </p:val>
                                        </p:tav>
                                      </p:tavLst>
                                    </p:anim>
                                    <p:anim calcmode="lin" valueType="num">
                                      <p:cBhvr additive="base">
                                        <p:cTn id="26"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174"/>
                                        </p:tgtEl>
                                        <p:attrNameLst>
                                          <p:attrName>style.visibility</p:attrName>
                                        </p:attrNameLst>
                                      </p:cBhvr>
                                      <p:to>
                                        <p:strVal val="visible"/>
                                      </p:to>
                                    </p:set>
                                    <p:anim calcmode="lin" valueType="num">
                                      <p:cBhvr additive="base">
                                        <p:cTn id="31" dur="500" fill="hold"/>
                                        <p:tgtEl>
                                          <p:spTgt spid="7174"/>
                                        </p:tgtEl>
                                        <p:attrNameLst>
                                          <p:attrName>ppt_x</p:attrName>
                                        </p:attrNameLst>
                                      </p:cBhvr>
                                      <p:tavLst>
                                        <p:tav tm="0">
                                          <p:val>
                                            <p:strVal val="#ppt_x"/>
                                          </p:val>
                                        </p:tav>
                                        <p:tav tm="100000">
                                          <p:val>
                                            <p:strVal val="#ppt_x"/>
                                          </p:val>
                                        </p:tav>
                                      </p:tavLst>
                                    </p:anim>
                                    <p:anim calcmode="lin" valueType="num">
                                      <p:cBhvr additive="base">
                                        <p:cTn id="32"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75"/>
                                        </p:tgtEl>
                                        <p:attrNameLst>
                                          <p:attrName>style.visibility</p:attrName>
                                        </p:attrNameLst>
                                      </p:cBhvr>
                                      <p:to>
                                        <p:strVal val="visible"/>
                                      </p:to>
                                    </p:set>
                                    <p:anim calcmode="lin" valueType="num">
                                      <p:cBhvr additive="base">
                                        <p:cTn id="37" dur="500" fill="hold"/>
                                        <p:tgtEl>
                                          <p:spTgt spid="7175"/>
                                        </p:tgtEl>
                                        <p:attrNameLst>
                                          <p:attrName>ppt_x</p:attrName>
                                        </p:attrNameLst>
                                      </p:cBhvr>
                                      <p:tavLst>
                                        <p:tav tm="0">
                                          <p:val>
                                            <p:strVal val="#ppt_x"/>
                                          </p:val>
                                        </p:tav>
                                        <p:tav tm="100000">
                                          <p:val>
                                            <p:strVal val="#ppt_x"/>
                                          </p:val>
                                        </p:tav>
                                      </p:tavLst>
                                    </p:anim>
                                    <p:anim calcmode="lin" valueType="num">
                                      <p:cBhvr additive="base">
                                        <p:cTn id="38" dur="500" fill="hold"/>
                                        <p:tgtEl>
                                          <p:spTgt spid="717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176"/>
                                        </p:tgtEl>
                                        <p:attrNameLst>
                                          <p:attrName>style.visibility</p:attrName>
                                        </p:attrNameLst>
                                      </p:cBhvr>
                                      <p:to>
                                        <p:strVal val="visible"/>
                                      </p:to>
                                    </p:set>
                                    <p:anim calcmode="lin" valueType="num">
                                      <p:cBhvr additive="base">
                                        <p:cTn id="43" dur="500" fill="hold"/>
                                        <p:tgtEl>
                                          <p:spTgt spid="7176"/>
                                        </p:tgtEl>
                                        <p:attrNameLst>
                                          <p:attrName>ppt_x</p:attrName>
                                        </p:attrNameLst>
                                      </p:cBhvr>
                                      <p:tavLst>
                                        <p:tav tm="0">
                                          <p:val>
                                            <p:strVal val="#ppt_x"/>
                                          </p:val>
                                        </p:tav>
                                        <p:tav tm="100000">
                                          <p:val>
                                            <p:strVal val="#ppt_x"/>
                                          </p:val>
                                        </p:tav>
                                      </p:tavLst>
                                    </p:anim>
                                    <p:anim calcmode="lin" valueType="num">
                                      <p:cBhvr additive="base">
                                        <p:cTn id="44" dur="500" fill="hold"/>
                                        <p:tgtEl>
                                          <p:spTgt spid="717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177"/>
                                        </p:tgtEl>
                                        <p:attrNameLst>
                                          <p:attrName>style.visibility</p:attrName>
                                        </p:attrNameLst>
                                      </p:cBhvr>
                                      <p:to>
                                        <p:strVal val="visible"/>
                                      </p:to>
                                    </p:set>
                                    <p:anim calcmode="lin" valueType="num">
                                      <p:cBhvr additive="base">
                                        <p:cTn id="49" dur="500" fill="hold"/>
                                        <p:tgtEl>
                                          <p:spTgt spid="7177"/>
                                        </p:tgtEl>
                                        <p:attrNameLst>
                                          <p:attrName>ppt_x</p:attrName>
                                        </p:attrNameLst>
                                      </p:cBhvr>
                                      <p:tavLst>
                                        <p:tav tm="0">
                                          <p:val>
                                            <p:strVal val="#ppt_x"/>
                                          </p:val>
                                        </p:tav>
                                        <p:tav tm="100000">
                                          <p:val>
                                            <p:strVal val="#ppt_x"/>
                                          </p:val>
                                        </p:tav>
                                      </p:tavLst>
                                    </p:anim>
                                    <p:anim calcmode="lin" valueType="num">
                                      <p:cBhvr additive="base">
                                        <p:cTn id="50" dur="500" fill="hold"/>
                                        <p:tgtEl>
                                          <p:spTgt spid="71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609" y="188640"/>
            <a:ext cx="7649791"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043608" y="1412776"/>
            <a:ext cx="770485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5 : الصاحب التقي يأخذ بصاحبه إلى الطريق المستقيم  0 والفاسد يأخذ بصاحبه إلى الهاوية  في الدنيا والآخرة  0 </a:t>
            </a:r>
            <a:endParaRPr lang="ar-SA" dirty="0"/>
          </a:p>
        </p:txBody>
      </p:sp>
    </p:spTree>
    <p:extLst>
      <p:ext uri="{BB962C8B-B14F-4D97-AF65-F5344CB8AC3E}">
        <p14:creationId xmlns:p14="http://schemas.microsoft.com/office/powerpoint/2010/main" val="5366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02" y="185894"/>
            <a:ext cx="8701598"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08720"/>
            <a:ext cx="8164388" cy="858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916832"/>
            <a:ext cx="8164388" cy="877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9" y="3106035"/>
            <a:ext cx="5374332" cy="53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3789040"/>
            <a:ext cx="1541512" cy="55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148064" y="3789040"/>
            <a:ext cx="136815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حق النسل </a:t>
            </a:r>
            <a:endParaRPr lang="ar-SA" dirty="0"/>
          </a:p>
        </p:txBody>
      </p:sp>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1249" y="4509120"/>
            <a:ext cx="120163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8798" y="4958534"/>
            <a:ext cx="1848205"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7957" y="5642411"/>
            <a:ext cx="2309046" cy="551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4932040" y="4339580"/>
            <a:ext cx="18002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حق النفس والحياة</a:t>
            </a:r>
            <a:endParaRPr lang="ar-SA" dirty="0"/>
          </a:p>
        </p:txBody>
      </p:sp>
      <p:sp>
        <p:nvSpPr>
          <p:cNvPr id="4" name="مربع نص 3"/>
          <p:cNvSpPr txBox="1"/>
          <p:nvPr/>
        </p:nvSpPr>
        <p:spPr>
          <a:xfrm>
            <a:off x="5148064" y="5085184"/>
            <a:ext cx="110299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dirty="0" smtClean="0"/>
              <a:t>حق النسل</a:t>
            </a:r>
            <a:endParaRPr lang="ar-SA" dirty="0"/>
          </a:p>
        </p:txBody>
      </p:sp>
      <p:sp>
        <p:nvSpPr>
          <p:cNvPr id="5" name="مربع نص 4"/>
          <p:cNvSpPr txBox="1"/>
          <p:nvPr/>
        </p:nvSpPr>
        <p:spPr>
          <a:xfrm>
            <a:off x="4211960" y="5733256"/>
            <a:ext cx="1487599"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1">
            <a:spAutoFit/>
          </a:bodyPr>
          <a:lstStyle/>
          <a:p>
            <a:r>
              <a:rPr lang="ar-SA" dirty="0" smtClean="0"/>
              <a:t>حق المال والتملك</a:t>
            </a:r>
            <a:endParaRPr lang="ar-SA" dirty="0"/>
          </a:p>
        </p:txBody>
      </p:sp>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1" y="6298059"/>
            <a:ext cx="3762350" cy="34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1817879" y="6193433"/>
            <a:ext cx="237626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1">
            <a:spAutoFit/>
          </a:bodyPr>
          <a:lstStyle/>
          <a:p>
            <a:r>
              <a:rPr lang="ar-SA" dirty="0" smtClean="0"/>
              <a:t>حق التكافل الاجتماعي</a:t>
            </a:r>
            <a:endParaRPr lang="ar-SA" dirty="0"/>
          </a:p>
        </p:txBody>
      </p:sp>
    </p:spTree>
    <p:extLst>
      <p:ext uri="{BB962C8B-B14F-4D97-AF65-F5344CB8AC3E}">
        <p14:creationId xmlns:p14="http://schemas.microsoft.com/office/powerpoint/2010/main" val="312573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gtEl>
                                        <p:attrNameLst>
                                          <p:attrName>style.visibility</p:attrName>
                                        </p:attrNameLst>
                                      </p:cBhvr>
                                      <p:to>
                                        <p:strVal val="visible"/>
                                      </p:to>
                                    </p:set>
                                    <p:anim calcmode="lin" valueType="num">
                                      <p:cBhvr additive="base">
                                        <p:cTn id="13" dur="500" fill="hold"/>
                                        <p:tgtEl>
                                          <p:spTgt spid="9219"/>
                                        </p:tgtEl>
                                        <p:attrNameLst>
                                          <p:attrName>ppt_x</p:attrName>
                                        </p:attrNameLst>
                                      </p:cBhvr>
                                      <p:tavLst>
                                        <p:tav tm="0">
                                          <p:val>
                                            <p:strVal val="#ppt_x"/>
                                          </p:val>
                                        </p:tav>
                                        <p:tav tm="100000">
                                          <p:val>
                                            <p:strVal val="#ppt_x"/>
                                          </p:val>
                                        </p:tav>
                                      </p:tavLst>
                                    </p:anim>
                                    <p:anim calcmode="lin" valueType="num">
                                      <p:cBhvr additive="base">
                                        <p:cTn id="14"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20"/>
                                        </p:tgtEl>
                                        <p:attrNameLst>
                                          <p:attrName>style.visibility</p:attrName>
                                        </p:attrNameLst>
                                      </p:cBhvr>
                                      <p:to>
                                        <p:strVal val="visible"/>
                                      </p:to>
                                    </p:set>
                                    <p:anim calcmode="lin" valueType="num">
                                      <p:cBhvr additive="base">
                                        <p:cTn id="19" dur="500" fill="hold"/>
                                        <p:tgtEl>
                                          <p:spTgt spid="9220"/>
                                        </p:tgtEl>
                                        <p:attrNameLst>
                                          <p:attrName>ppt_x</p:attrName>
                                        </p:attrNameLst>
                                      </p:cBhvr>
                                      <p:tavLst>
                                        <p:tav tm="0">
                                          <p:val>
                                            <p:strVal val="#ppt_x"/>
                                          </p:val>
                                        </p:tav>
                                        <p:tav tm="100000">
                                          <p:val>
                                            <p:strVal val="#ppt_x"/>
                                          </p:val>
                                        </p:tav>
                                      </p:tavLst>
                                    </p:anim>
                                    <p:anim calcmode="lin" valueType="num">
                                      <p:cBhvr additive="base">
                                        <p:cTn id="20"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221"/>
                                        </p:tgtEl>
                                        <p:attrNameLst>
                                          <p:attrName>style.visibility</p:attrName>
                                        </p:attrNameLst>
                                      </p:cBhvr>
                                      <p:to>
                                        <p:strVal val="visible"/>
                                      </p:to>
                                    </p:set>
                                    <p:anim calcmode="lin" valueType="num">
                                      <p:cBhvr additive="base">
                                        <p:cTn id="25" dur="500" fill="hold"/>
                                        <p:tgtEl>
                                          <p:spTgt spid="9221"/>
                                        </p:tgtEl>
                                        <p:attrNameLst>
                                          <p:attrName>ppt_x</p:attrName>
                                        </p:attrNameLst>
                                      </p:cBhvr>
                                      <p:tavLst>
                                        <p:tav tm="0">
                                          <p:val>
                                            <p:strVal val="#ppt_x"/>
                                          </p:val>
                                        </p:tav>
                                        <p:tav tm="100000">
                                          <p:val>
                                            <p:strVal val="#ppt_x"/>
                                          </p:val>
                                        </p:tav>
                                      </p:tavLst>
                                    </p:anim>
                                    <p:anim calcmode="lin" valueType="num">
                                      <p:cBhvr additive="base">
                                        <p:cTn id="26"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222"/>
                                        </p:tgtEl>
                                        <p:attrNameLst>
                                          <p:attrName>style.visibility</p:attrName>
                                        </p:attrNameLst>
                                      </p:cBhvr>
                                      <p:to>
                                        <p:strVal val="visible"/>
                                      </p:to>
                                    </p:set>
                                    <p:anim calcmode="lin" valueType="num">
                                      <p:cBhvr additive="base">
                                        <p:cTn id="31" dur="500" fill="hold"/>
                                        <p:tgtEl>
                                          <p:spTgt spid="9222"/>
                                        </p:tgtEl>
                                        <p:attrNameLst>
                                          <p:attrName>ppt_x</p:attrName>
                                        </p:attrNameLst>
                                      </p:cBhvr>
                                      <p:tavLst>
                                        <p:tav tm="0">
                                          <p:val>
                                            <p:strVal val="#ppt_x"/>
                                          </p:val>
                                        </p:tav>
                                        <p:tav tm="100000">
                                          <p:val>
                                            <p:strVal val="#ppt_x"/>
                                          </p:val>
                                        </p:tav>
                                      </p:tavLst>
                                    </p:anim>
                                    <p:anim calcmode="lin" valueType="num">
                                      <p:cBhvr additive="base">
                                        <p:cTn id="32" dur="500" fill="hold"/>
                                        <p:tgtEl>
                                          <p:spTgt spid="92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223"/>
                                        </p:tgtEl>
                                        <p:attrNameLst>
                                          <p:attrName>style.visibility</p:attrName>
                                        </p:attrNameLst>
                                      </p:cBhvr>
                                      <p:to>
                                        <p:strVal val="visible"/>
                                      </p:to>
                                    </p:set>
                                    <p:anim calcmode="lin" valueType="num">
                                      <p:cBhvr additive="base">
                                        <p:cTn id="43" dur="500" fill="hold"/>
                                        <p:tgtEl>
                                          <p:spTgt spid="9223"/>
                                        </p:tgtEl>
                                        <p:attrNameLst>
                                          <p:attrName>ppt_x</p:attrName>
                                        </p:attrNameLst>
                                      </p:cBhvr>
                                      <p:tavLst>
                                        <p:tav tm="0">
                                          <p:val>
                                            <p:strVal val="#ppt_x"/>
                                          </p:val>
                                        </p:tav>
                                        <p:tav tm="100000">
                                          <p:val>
                                            <p:strVal val="#ppt_x"/>
                                          </p:val>
                                        </p:tav>
                                      </p:tavLst>
                                    </p:anim>
                                    <p:anim calcmode="lin" valueType="num">
                                      <p:cBhvr additive="base">
                                        <p:cTn id="44"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224"/>
                                        </p:tgtEl>
                                        <p:attrNameLst>
                                          <p:attrName>style.visibility</p:attrName>
                                        </p:attrNameLst>
                                      </p:cBhvr>
                                      <p:to>
                                        <p:strVal val="visible"/>
                                      </p:to>
                                    </p:set>
                                    <p:anim calcmode="lin" valueType="num">
                                      <p:cBhvr additive="base">
                                        <p:cTn id="55" dur="500" fill="hold"/>
                                        <p:tgtEl>
                                          <p:spTgt spid="9224"/>
                                        </p:tgtEl>
                                        <p:attrNameLst>
                                          <p:attrName>ppt_x</p:attrName>
                                        </p:attrNameLst>
                                      </p:cBhvr>
                                      <p:tavLst>
                                        <p:tav tm="0">
                                          <p:val>
                                            <p:strVal val="#ppt_x"/>
                                          </p:val>
                                        </p:tav>
                                        <p:tav tm="100000">
                                          <p:val>
                                            <p:strVal val="#ppt_x"/>
                                          </p:val>
                                        </p:tav>
                                      </p:tavLst>
                                    </p:anim>
                                    <p:anim calcmode="lin" valueType="num">
                                      <p:cBhvr additive="base">
                                        <p:cTn id="56" dur="500" fill="hold"/>
                                        <p:tgtEl>
                                          <p:spTgt spid="922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225"/>
                                        </p:tgtEl>
                                        <p:attrNameLst>
                                          <p:attrName>style.visibility</p:attrName>
                                        </p:attrNameLst>
                                      </p:cBhvr>
                                      <p:to>
                                        <p:strVal val="visible"/>
                                      </p:to>
                                    </p:set>
                                    <p:anim calcmode="lin" valueType="num">
                                      <p:cBhvr additive="base">
                                        <p:cTn id="67" dur="500" fill="hold"/>
                                        <p:tgtEl>
                                          <p:spTgt spid="9225"/>
                                        </p:tgtEl>
                                        <p:attrNameLst>
                                          <p:attrName>ppt_x</p:attrName>
                                        </p:attrNameLst>
                                      </p:cBhvr>
                                      <p:tavLst>
                                        <p:tav tm="0">
                                          <p:val>
                                            <p:strVal val="#ppt_x"/>
                                          </p:val>
                                        </p:tav>
                                        <p:tav tm="100000">
                                          <p:val>
                                            <p:strVal val="#ppt_x"/>
                                          </p:val>
                                        </p:tav>
                                      </p:tavLst>
                                    </p:anim>
                                    <p:anim calcmode="lin" valueType="num">
                                      <p:cBhvr additive="base">
                                        <p:cTn id="68" dur="500" fill="hold"/>
                                        <p:tgtEl>
                                          <p:spTgt spid="92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026"/>
                                        </p:tgtEl>
                                        <p:attrNameLst>
                                          <p:attrName>style.visibility</p:attrName>
                                        </p:attrNameLst>
                                      </p:cBhvr>
                                      <p:to>
                                        <p:strVal val="visible"/>
                                      </p:to>
                                    </p:set>
                                    <p:anim calcmode="lin" valueType="num">
                                      <p:cBhvr additive="base">
                                        <p:cTn id="79" dur="500" fill="hold"/>
                                        <p:tgtEl>
                                          <p:spTgt spid="1026"/>
                                        </p:tgtEl>
                                        <p:attrNameLst>
                                          <p:attrName>ppt_x</p:attrName>
                                        </p:attrNameLst>
                                      </p:cBhvr>
                                      <p:tavLst>
                                        <p:tav tm="0">
                                          <p:val>
                                            <p:strVal val="#ppt_x"/>
                                          </p:val>
                                        </p:tav>
                                        <p:tav tm="100000">
                                          <p:val>
                                            <p:strVal val="#ppt_x"/>
                                          </p:val>
                                        </p:tav>
                                      </p:tavLst>
                                    </p:anim>
                                    <p:anim calcmode="lin" valueType="num">
                                      <p:cBhvr additive="base">
                                        <p:cTn id="8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additive="base">
                                        <p:cTn id="85" dur="500" fill="hold"/>
                                        <p:tgtEl>
                                          <p:spTgt spid="6"/>
                                        </p:tgtEl>
                                        <p:attrNameLst>
                                          <p:attrName>ppt_x</p:attrName>
                                        </p:attrNameLst>
                                      </p:cBhvr>
                                      <p:tavLst>
                                        <p:tav tm="0">
                                          <p:val>
                                            <p:strVal val="#ppt_x"/>
                                          </p:val>
                                        </p:tav>
                                        <p:tav tm="100000">
                                          <p:val>
                                            <p:strVal val="#ppt_x"/>
                                          </p:val>
                                        </p:tav>
                                      </p:tavLst>
                                    </p:anim>
                                    <p:anim calcmode="lin" valueType="num">
                                      <p:cBhvr additive="base">
                                        <p:cTn id="8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000" y="1340768"/>
            <a:ext cx="642008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286" y="2348880"/>
            <a:ext cx="7579509"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39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60648"/>
            <a:ext cx="6459413" cy="62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24743"/>
            <a:ext cx="7899598" cy="105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5475" y="2420888"/>
            <a:ext cx="6254409"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971600" y="3140968"/>
            <a:ext cx="7827565"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 إن للقراءة أثر عظيم على حديث الإنسان ومنطقه لأن القراءة الهادفة تغير حياته نحو الأفضل ، فهي ترفع مستوى الفهم والتفكير لديه وتعينه على إدراك حقائق الأشياء ، وهي طريق إلى معرفة  أحوال الأمم الماضية والاستفادة  منها  0</a:t>
            </a:r>
            <a:endParaRPr lang="ar-SA" dirty="0"/>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5338" y="4149080"/>
            <a:ext cx="592065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5035" y="5087291"/>
            <a:ext cx="1154130" cy="39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4008" y="5005022"/>
            <a:ext cx="2513074" cy="506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5005022"/>
            <a:ext cx="3642717" cy="66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9332" y="5949279"/>
            <a:ext cx="3417137" cy="583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67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7"/>
                                        </p:tgtEl>
                                        <p:attrNameLst>
                                          <p:attrName>style.visibility</p:attrName>
                                        </p:attrNameLst>
                                      </p:cBhvr>
                                      <p:to>
                                        <p:strVal val="visible"/>
                                      </p:to>
                                    </p:set>
                                    <p:anim calcmode="lin" valueType="num">
                                      <p:cBhvr additive="base">
                                        <p:cTn id="31" dur="500" fill="hold"/>
                                        <p:tgtEl>
                                          <p:spTgt spid="3077"/>
                                        </p:tgtEl>
                                        <p:attrNameLst>
                                          <p:attrName>ppt_x</p:attrName>
                                        </p:attrNameLst>
                                      </p:cBhvr>
                                      <p:tavLst>
                                        <p:tav tm="0">
                                          <p:val>
                                            <p:strVal val="#ppt_x"/>
                                          </p:val>
                                        </p:tav>
                                        <p:tav tm="100000">
                                          <p:val>
                                            <p:strVal val="#ppt_x"/>
                                          </p:val>
                                        </p:tav>
                                      </p:tavLst>
                                    </p:anim>
                                    <p:anim calcmode="lin" valueType="num">
                                      <p:cBhvr additive="base">
                                        <p:cTn id="3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78"/>
                                        </p:tgtEl>
                                        <p:attrNameLst>
                                          <p:attrName>style.visibility</p:attrName>
                                        </p:attrNameLst>
                                      </p:cBhvr>
                                      <p:to>
                                        <p:strVal val="visible"/>
                                      </p:to>
                                    </p:set>
                                    <p:anim calcmode="lin" valueType="num">
                                      <p:cBhvr additive="base">
                                        <p:cTn id="37" dur="500" fill="hold"/>
                                        <p:tgtEl>
                                          <p:spTgt spid="3078"/>
                                        </p:tgtEl>
                                        <p:attrNameLst>
                                          <p:attrName>ppt_x</p:attrName>
                                        </p:attrNameLst>
                                      </p:cBhvr>
                                      <p:tavLst>
                                        <p:tav tm="0">
                                          <p:val>
                                            <p:strVal val="#ppt_x"/>
                                          </p:val>
                                        </p:tav>
                                        <p:tav tm="100000">
                                          <p:val>
                                            <p:strVal val="#ppt_x"/>
                                          </p:val>
                                        </p:tav>
                                      </p:tavLst>
                                    </p:anim>
                                    <p:anim calcmode="lin" valueType="num">
                                      <p:cBhvr additive="base">
                                        <p:cTn id="3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79"/>
                                        </p:tgtEl>
                                        <p:attrNameLst>
                                          <p:attrName>style.visibility</p:attrName>
                                        </p:attrNameLst>
                                      </p:cBhvr>
                                      <p:to>
                                        <p:strVal val="visible"/>
                                      </p:to>
                                    </p:set>
                                    <p:anim calcmode="lin" valueType="num">
                                      <p:cBhvr additive="base">
                                        <p:cTn id="43" dur="500" fill="hold"/>
                                        <p:tgtEl>
                                          <p:spTgt spid="3079"/>
                                        </p:tgtEl>
                                        <p:attrNameLst>
                                          <p:attrName>ppt_x</p:attrName>
                                        </p:attrNameLst>
                                      </p:cBhvr>
                                      <p:tavLst>
                                        <p:tav tm="0">
                                          <p:val>
                                            <p:strVal val="#ppt_x"/>
                                          </p:val>
                                        </p:tav>
                                        <p:tav tm="100000">
                                          <p:val>
                                            <p:strVal val="#ppt_x"/>
                                          </p:val>
                                        </p:tav>
                                      </p:tavLst>
                                    </p:anim>
                                    <p:anim calcmode="lin" valueType="num">
                                      <p:cBhvr additive="base">
                                        <p:cTn id="44"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80"/>
                                        </p:tgtEl>
                                        <p:attrNameLst>
                                          <p:attrName>style.visibility</p:attrName>
                                        </p:attrNameLst>
                                      </p:cBhvr>
                                      <p:to>
                                        <p:strVal val="visible"/>
                                      </p:to>
                                    </p:set>
                                    <p:anim calcmode="lin" valueType="num">
                                      <p:cBhvr additive="base">
                                        <p:cTn id="49" dur="500" fill="hold"/>
                                        <p:tgtEl>
                                          <p:spTgt spid="3080"/>
                                        </p:tgtEl>
                                        <p:attrNameLst>
                                          <p:attrName>ppt_x</p:attrName>
                                        </p:attrNameLst>
                                      </p:cBhvr>
                                      <p:tavLst>
                                        <p:tav tm="0">
                                          <p:val>
                                            <p:strVal val="#ppt_x"/>
                                          </p:val>
                                        </p:tav>
                                        <p:tav tm="100000">
                                          <p:val>
                                            <p:strVal val="#ppt_x"/>
                                          </p:val>
                                        </p:tav>
                                      </p:tavLst>
                                    </p:anim>
                                    <p:anim calcmode="lin" valueType="num">
                                      <p:cBhvr additive="base">
                                        <p:cTn id="50"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81"/>
                                        </p:tgtEl>
                                        <p:attrNameLst>
                                          <p:attrName>style.visibility</p:attrName>
                                        </p:attrNameLst>
                                      </p:cBhvr>
                                      <p:to>
                                        <p:strVal val="visible"/>
                                      </p:to>
                                    </p:set>
                                    <p:anim calcmode="lin" valueType="num">
                                      <p:cBhvr additive="base">
                                        <p:cTn id="55" dur="500" fill="hold"/>
                                        <p:tgtEl>
                                          <p:spTgt spid="3081"/>
                                        </p:tgtEl>
                                        <p:attrNameLst>
                                          <p:attrName>ppt_x</p:attrName>
                                        </p:attrNameLst>
                                      </p:cBhvr>
                                      <p:tavLst>
                                        <p:tav tm="0">
                                          <p:val>
                                            <p:strVal val="#ppt_x"/>
                                          </p:val>
                                        </p:tav>
                                        <p:tav tm="100000">
                                          <p:val>
                                            <p:strVal val="#ppt_x"/>
                                          </p:val>
                                        </p:tav>
                                      </p:tavLst>
                                    </p:anim>
                                    <p:anim calcmode="lin" valueType="num">
                                      <p:cBhvr additive="base">
                                        <p:cTn id="56" dur="500" fill="hold"/>
                                        <p:tgtEl>
                                          <p:spTgt spid="30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865" y="908720"/>
            <a:ext cx="5134483"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9" y="1988839"/>
            <a:ext cx="120206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814" y="1988838"/>
            <a:ext cx="1566583"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2079880"/>
            <a:ext cx="1584176"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465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gtEl>
                                        <p:attrNameLst>
                                          <p:attrName>style.visibility</p:attrName>
                                        </p:attrNameLst>
                                      </p:cBhvr>
                                      <p:to>
                                        <p:strVal val="visible"/>
                                      </p:to>
                                    </p:set>
                                    <p:anim calcmode="lin" valueType="num">
                                      <p:cBhvr additive="base">
                                        <p:cTn id="25" dur="500" fill="hold"/>
                                        <p:tgtEl>
                                          <p:spTgt spid="4101"/>
                                        </p:tgtEl>
                                        <p:attrNameLst>
                                          <p:attrName>ppt_x</p:attrName>
                                        </p:attrNameLst>
                                      </p:cBhvr>
                                      <p:tavLst>
                                        <p:tav tm="0">
                                          <p:val>
                                            <p:strVal val="#ppt_x"/>
                                          </p:val>
                                        </p:tav>
                                        <p:tav tm="100000">
                                          <p:val>
                                            <p:strVal val="#ppt_x"/>
                                          </p:val>
                                        </p:tav>
                                      </p:tavLst>
                                    </p:anim>
                                    <p:anim calcmode="lin" valueType="num">
                                      <p:cBhvr additive="base">
                                        <p:cTn id="26"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528" y="147489"/>
            <a:ext cx="6195010" cy="617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716856"/>
            <a:ext cx="7736160" cy="62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340767"/>
            <a:ext cx="7472511" cy="64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2132856"/>
            <a:ext cx="5326017" cy="54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39552" y="2852936"/>
            <a:ext cx="816820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 صلوات التطوع التي يشرع للمسافر تركها سنن صلاة الظهر والعصر والمغرب والعشاء وقيام الليل 0 </a:t>
            </a:r>
            <a:endParaRPr lang="ar-SA" dirty="0"/>
          </a:p>
        </p:txBody>
      </p:sp>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3356992"/>
            <a:ext cx="4769321" cy="561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2120" y="4221088"/>
            <a:ext cx="2982655" cy="69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411008" y="4240108"/>
            <a:ext cx="5112568"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الحاضر يتم ركعات الصلاة  -  والمسافر يقصر الصلاة  </a:t>
            </a:r>
            <a:endParaRPr lang="ar-SA" dirty="0"/>
          </a:p>
        </p:txBody>
      </p:sp>
      <p:pic>
        <p:nvPicPr>
          <p:cNvPr id="512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0596" y="5013175"/>
            <a:ext cx="2029557" cy="567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683568" y="4797152"/>
            <a:ext cx="511256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الحاضر لا يصلي إلا إذا دخل وقت الصلاة  - والمسافر يشرع له جمع الظهرين والعشاءين جمع تقديم أي قبل دخول الوقت </a:t>
            </a:r>
            <a:endParaRPr lang="ar-SA" dirty="0"/>
          </a:p>
        </p:txBody>
      </p:sp>
      <p:pic>
        <p:nvPicPr>
          <p:cNvPr id="512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8185" y="5805263"/>
            <a:ext cx="2048738" cy="44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مربع نص 4"/>
          <p:cNvSpPr txBox="1"/>
          <p:nvPr/>
        </p:nvSpPr>
        <p:spPr>
          <a:xfrm>
            <a:off x="827584" y="5805263"/>
            <a:ext cx="503644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dirty="0" smtClean="0"/>
              <a:t>الحاضر يمسح على الخفين يوم وليلة  والمسافر يمسح على الخفين ثلاثة أيام بلياليها </a:t>
            </a:r>
            <a:endParaRPr lang="ar-SA" dirty="0"/>
          </a:p>
        </p:txBody>
      </p:sp>
    </p:spTree>
    <p:extLst>
      <p:ext uri="{BB962C8B-B14F-4D97-AF65-F5344CB8AC3E}">
        <p14:creationId xmlns:p14="http://schemas.microsoft.com/office/powerpoint/2010/main" val="412855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26"/>
                                        </p:tgtEl>
                                        <p:attrNameLst>
                                          <p:attrName>style.visibility</p:attrName>
                                        </p:attrNameLst>
                                      </p:cBhvr>
                                      <p:to>
                                        <p:strVal val="visible"/>
                                      </p:to>
                                    </p:set>
                                    <p:anim calcmode="lin" valueType="num">
                                      <p:cBhvr additive="base">
                                        <p:cTn id="37" dur="500" fill="hold"/>
                                        <p:tgtEl>
                                          <p:spTgt spid="5126"/>
                                        </p:tgtEl>
                                        <p:attrNameLst>
                                          <p:attrName>ppt_x</p:attrName>
                                        </p:attrNameLst>
                                      </p:cBhvr>
                                      <p:tavLst>
                                        <p:tav tm="0">
                                          <p:val>
                                            <p:strVal val="#ppt_x"/>
                                          </p:val>
                                        </p:tav>
                                        <p:tav tm="100000">
                                          <p:val>
                                            <p:strVal val="#ppt_x"/>
                                          </p:val>
                                        </p:tav>
                                      </p:tavLst>
                                    </p:anim>
                                    <p:anim calcmode="lin" valueType="num">
                                      <p:cBhvr additive="base">
                                        <p:cTn id="38"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127"/>
                                        </p:tgtEl>
                                        <p:attrNameLst>
                                          <p:attrName>style.visibility</p:attrName>
                                        </p:attrNameLst>
                                      </p:cBhvr>
                                      <p:to>
                                        <p:strVal val="visible"/>
                                      </p:to>
                                    </p:set>
                                    <p:anim calcmode="lin" valueType="num">
                                      <p:cBhvr additive="base">
                                        <p:cTn id="43" dur="500" fill="hold"/>
                                        <p:tgtEl>
                                          <p:spTgt spid="5127"/>
                                        </p:tgtEl>
                                        <p:attrNameLst>
                                          <p:attrName>ppt_x</p:attrName>
                                        </p:attrNameLst>
                                      </p:cBhvr>
                                      <p:tavLst>
                                        <p:tav tm="0">
                                          <p:val>
                                            <p:strVal val="#ppt_x"/>
                                          </p:val>
                                        </p:tav>
                                        <p:tav tm="100000">
                                          <p:val>
                                            <p:strVal val="#ppt_x"/>
                                          </p:val>
                                        </p:tav>
                                      </p:tavLst>
                                    </p:anim>
                                    <p:anim calcmode="lin" valueType="num">
                                      <p:cBhvr additive="base">
                                        <p:cTn id="44"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128"/>
                                        </p:tgtEl>
                                        <p:attrNameLst>
                                          <p:attrName>style.visibility</p:attrName>
                                        </p:attrNameLst>
                                      </p:cBhvr>
                                      <p:to>
                                        <p:strVal val="visible"/>
                                      </p:to>
                                    </p:set>
                                    <p:anim calcmode="lin" valueType="num">
                                      <p:cBhvr additive="base">
                                        <p:cTn id="55" dur="500" fill="hold"/>
                                        <p:tgtEl>
                                          <p:spTgt spid="5128"/>
                                        </p:tgtEl>
                                        <p:attrNameLst>
                                          <p:attrName>ppt_x</p:attrName>
                                        </p:attrNameLst>
                                      </p:cBhvr>
                                      <p:tavLst>
                                        <p:tav tm="0">
                                          <p:val>
                                            <p:strVal val="#ppt_x"/>
                                          </p:val>
                                        </p:tav>
                                        <p:tav tm="100000">
                                          <p:val>
                                            <p:strVal val="#ppt_x"/>
                                          </p:val>
                                        </p:tav>
                                      </p:tavLst>
                                    </p:anim>
                                    <p:anim calcmode="lin" valueType="num">
                                      <p:cBhvr additive="base">
                                        <p:cTn id="56"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129"/>
                                        </p:tgtEl>
                                        <p:attrNameLst>
                                          <p:attrName>style.visibility</p:attrName>
                                        </p:attrNameLst>
                                      </p:cBhvr>
                                      <p:to>
                                        <p:strVal val="visible"/>
                                      </p:to>
                                    </p:set>
                                    <p:anim calcmode="lin" valueType="num">
                                      <p:cBhvr additive="base">
                                        <p:cTn id="67" dur="500" fill="hold"/>
                                        <p:tgtEl>
                                          <p:spTgt spid="5129"/>
                                        </p:tgtEl>
                                        <p:attrNameLst>
                                          <p:attrName>ppt_x</p:attrName>
                                        </p:attrNameLst>
                                      </p:cBhvr>
                                      <p:tavLst>
                                        <p:tav tm="0">
                                          <p:val>
                                            <p:strVal val="#ppt_x"/>
                                          </p:val>
                                        </p:tav>
                                        <p:tav tm="100000">
                                          <p:val>
                                            <p:strVal val="#ppt_x"/>
                                          </p:val>
                                        </p:tav>
                                      </p:tavLst>
                                    </p:anim>
                                    <p:anim calcmode="lin" valueType="num">
                                      <p:cBhvr additive="base">
                                        <p:cTn id="68" dur="500" fill="hold"/>
                                        <p:tgtEl>
                                          <p:spTgt spid="512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78652"/>
            <a:ext cx="7902649" cy="86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3059832" y="1340768"/>
            <a:ext cx="590465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4 : الآداب التي تشرع للمسافر قبل سفره </a:t>
            </a:r>
            <a:endParaRPr lang="ar-SA"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364" y="1769576"/>
            <a:ext cx="2630424" cy="50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62" y="2276872"/>
            <a:ext cx="8123434"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279" y="2866781"/>
            <a:ext cx="4051134" cy="40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4355976" y="3501008"/>
            <a:ext cx="451827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dirty="0" smtClean="0"/>
              <a:t>الآداب التي تشرع أثناء السفر </a:t>
            </a:r>
            <a:endParaRPr lang="ar-SA" dirty="0"/>
          </a:p>
        </p:txBody>
      </p:sp>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9" y="4149080"/>
            <a:ext cx="5905320" cy="467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712" y="4640818"/>
            <a:ext cx="7026175" cy="573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5301208"/>
            <a:ext cx="7314207" cy="6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73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7"/>
                                        </p:tgtEl>
                                        <p:attrNameLst>
                                          <p:attrName>style.visibility</p:attrName>
                                        </p:attrNameLst>
                                      </p:cBhvr>
                                      <p:to>
                                        <p:strVal val="visible"/>
                                      </p:to>
                                    </p:set>
                                    <p:anim calcmode="lin" valueType="num">
                                      <p:cBhvr additive="base">
                                        <p:cTn id="19" dur="500" fill="hold"/>
                                        <p:tgtEl>
                                          <p:spTgt spid="6147"/>
                                        </p:tgtEl>
                                        <p:attrNameLst>
                                          <p:attrName>ppt_x</p:attrName>
                                        </p:attrNameLst>
                                      </p:cBhvr>
                                      <p:tavLst>
                                        <p:tav tm="0">
                                          <p:val>
                                            <p:strVal val="#ppt_x"/>
                                          </p:val>
                                        </p:tav>
                                        <p:tav tm="100000">
                                          <p:val>
                                            <p:strVal val="#ppt_x"/>
                                          </p:val>
                                        </p:tav>
                                      </p:tavLst>
                                    </p:anim>
                                    <p:anim calcmode="lin" valueType="num">
                                      <p:cBhvr additive="base">
                                        <p:cTn id="20"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8"/>
                                        </p:tgtEl>
                                        <p:attrNameLst>
                                          <p:attrName>style.visibility</p:attrName>
                                        </p:attrNameLst>
                                      </p:cBhvr>
                                      <p:to>
                                        <p:strVal val="visible"/>
                                      </p:to>
                                    </p:set>
                                    <p:anim calcmode="lin" valueType="num">
                                      <p:cBhvr additive="base">
                                        <p:cTn id="25" dur="500" fill="hold"/>
                                        <p:tgtEl>
                                          <p:spTgt spid="6148"/>
                                        </p:tgtEl>
                                        <p:attrNameLst>
                                          <p:attrName>ppt_x</p:attrName>
                                        </p:attrNameLst>
                                      </p:cBhvr>
                                      <p:tavLst>
                                        <p:tav tm="0">
                                          <p:val>
                                            <p:strVal val="#ppt_x"/>
                                          </p:val>
                                        </p:tav>
                                        <p:tav tm="100000">
                                          <p:val>
                                            <p:strVal val="#ppt_x"/>
                                          </p:val>
                                        </p:tav>
                                      </p:tavLst>
                                    </p:anim>
                                    <p:anim calcmode="lin" valueType="num">
                                      <p:cBhvr additive="base">
                                        <p:cTn id="26"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9"/>
                                        </p:tgtEl>
                                        <p:attrNameLst>
                                          <p:attrName>style.visibility</p:attrName>
                                        </p:attrNameLst>
                                      </p:cBhvr>
                                      <p:to>
                                        <p:strVal val="visible"/>
                                      </p:to>
                                    </p:set>
                                    <p:anim calcmode="lin" valueType="num">
                                      <p:cBhvr additive="base">
                                        <p:cTn id="31" dur="500" fill="hold"/>
                                        <p:tgtEl>
                                          <p:spTgt spid="6149"/>
                                        </p:tgtEl>
                                        <p:attrNameLst>
                                          <p:attrName>ppt_x</p:attrName>
                                        </p:attrNameLst>
                                      </p:cBhvr>
                                      <p:tavLst>
                                        <p:tav tm="0">
                                          <p:val>
                                            <p:strVal val="#ppt_x"/>
                                          </p:val>
                                        </p:tav>
                                        <p:tav tm="100000">
                                          <p:val>
                                            <p:strVal val="#ppt_x"/>
                                          </p:val>
                                        </p:tav>
                                      </p:tavLst>
                                    </p:anim>
                                    <p:anim calcmode="lin" valueType="num">
                                      <p:cBhvr additive="base">
                                        <p:cTn id="32"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50"/>
                                        </p:tgtEl>
                                        <p:attrNameLst>
                                          <p:attrName>style.visibility</p:attrName>
                                        </p:attrNameLst>
                                      </p:cBhvr>
                                      <p:to>
                                        <p:strVal val="visible"/>
                                      </p:to>
                                    </p:set>
                                    <p:anim calcmode="lin" valueType="num">
                                      <p:cBhvr additive="base">
                                        <p:cTn id="43" dur="500" fill="hold"/>
                                        <p:tgtEl>
                                          <p:spTgt spid="6150"/>
                                        </p:tgtEl>
                                        <p:attrNameLst>
                                          <p:attrName>ppt_x</p:attrName>
                                        </p:attrNameLst>
                                      </p:cBhvr>
                                      <p:tavLst>
                                        <p:tav tm="0">
                                          <p:val>
                                            <p:strVal val="#ppt_x"/>
                                          </p:val>
                                        </p:tav>
                                        <p:tav tm="100000">
                                          <p:val>
                                            <p:strVal val="#ppt_x"/>
                                          </p:val>
                                        </p:tav>
                                      </p:tavLst>
                                    </p:anim>
                                    <p:anim calcmode="lin" valueType="num">
                                      <p:cBhvr additive="base">
                                        <p:cTn id="44"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51"/>
                                        </p:tgtEl>
                                        <p:attrNameLst>
                                          <p:attrName>style.visibility</p:attrName>
                                        </p:attrNameLst>
                                      </p:cBhvr>
                                      <p:to>
                                        <p:strVal val="visible"/>
                                      </p:to>
                                    </p:set>
                                    <p:anim calcmode="lin" valueType="num">
                                      <p:cBhvr additive="base">
                                        <p:cTn id="49" dur="500" fill="hold"/>
                                        <p:tgtEl>
                                          <p:spTgt spid="6151"/>
                                        </p:tgtEl>
                                        <p:attrNameLst>
                                          <p:attrName>ppt_x</p:attrName>
                                        </p:attrNameLst>
                                      </p:cBhvr>
                                      <p:tavLst>
                                        <p:tav tm="0">
                                          <p:val>
                                            <p:strVal val="#ppt_x"/>
                                          </p:val>
                                        </p:tav>
                                        <p:tav tm="100000">
                                          <p:val>
                                            <p:strVal val="#ppt_x"/>
                                          </p:val>
                                        </p:tav>
                                      </p:tavLst>
                                    </p:anim>
                                    <p:anim calcmode="lin" valueType="num">
                                      <p:cBhvr additive="base">
                                        <p:cTn id="50"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152"/>
                                        </p:tgtEl>
                                        <p:attrNameLst>
                                          <p:attrName>style.visibility</p:attrName>
                                        </p:attrNameLst>
                                      </p:cBhvr>
                                      <p:to>
                                        <p:strVal val="visible"/>
                                      </p:to>
                                    </p:set>
                                    <p:anim calcmode="lin" valueType="num">
                                      <p:cBhvr additive="base">
                                        <p:cTn id="55" dur="500" fill="hold"/>
                                        <p:tgtEl>
                                          <p:spTgt spid="6152"/>
                                        </p:tgtEl>
                                        <p:attrNameLst>
                                          <p:attrName>ppt_x</p:attrName>
                                        </p:attrNameLst>
                                      </p:cBhvr>
                                      <p:tavLst>
                                        <p:tav tm="0">
                                          <p:val>
                                            <p:strVal val="#ppt_x"/>
                                          </p:val>
                                        </p:tav>
                                        <p:tav tm="100000">
                                          <p:val>
                                            <p:strVal val="#ppt_x"/>
                                          </p:val>
                                        </p:tav>
                                      </p:tavLst>
                                    </p:anim>
                                    <p:anim calcmode="lin" valueType="num">
                                      <p:cBhvr additive="base">
                                        <p:cTn id="56"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5436096" y="1268760"/>
            <a:ext cx="331236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الآداب التي تشرع في نهاية السفر  0 </a:t>
            </a:r>
            <a:endParaRPr lang="ar-SA"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916831"/>
            <a:ext cx="6954270" cy="526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636912"/>
            <a:ext cx="7436321" cy="66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429000"/>
            <a:ext cx="7962382" cy="834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96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500" fill="hold"/>
                                        <p:tgtEl>
                                          <p:spTgt spid="7170"/>
                                        </p:tgtEl>
                                        <p:attrNameLst>
                                          <p:attrName>ppt_x</p:attrName>
                                        </p:attrNameLst>
                                      </p:cBhvr>
                                      <p:tavLst>
                                        <p:tav tm="0">
                                          <p:val>
                                            <p:strVal val="#ppt_x"/>
                                          </p:val>
                                        </p:tav>
                                        <p:tav tm="100000">
                                          <p:val>
                                            <p:strVal val="#ppt_x"/>
                                          </p:val>
                                        </p:tav>
                                      </p:tavLst>
                                    </p:anim>
                                    <p:anim calcmode="lin" valueType="num">
                                      <p:cBhvr additive="base">
                                        <p:cTn id="1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anim calcmode="lin" valueType="num">
                                      <p:cBhvr additive="base">
                                        <p:cTn id="19" dur="500" fill="hold"/>
                                        <p:tgtEl>
                                          <p:spTgt spid="7171"/>
                                        </p:tgtEl>
                                        <p:attrNameLst>
                                          <p:attrName>ppt_x</p:attrName>
                                        </p:attrNameLst>
                                      </p:cBhvr>
                                      <p:tavLst>
                                        <p:tav tm="0">
                                          <p:val>
                                            <p:strVal val="#ppt_x"/>
                                          </p:val>
                                        </p:tav>
                                        <p:tav tm="100000">
                                          <p:val>
                                            <p:strVal val="#ppt_x"/>
                                          </p:val>
                                        </p:tav>
                                      </p:tavLst>
                                    </p:anim>
                                    <p:anim calcmode="lin" valueType="num">
                                      <p:cBhvr additive="base">
                                        <p:cTn id="20"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2"/>
                                        </p:tgtEl>
                                        <p:attrNameLst>
                                          <p:attrName>style.visibility</p:attrName>
                                        </p:attrNameLst>
                                      </p:cBhvr>
                                      <p:to>
                                        <p:strVal val="visible"/>
                                      </p:to>
                                    </p:set>
                                    <p:anim calcmode="lin" valueType="num">
                                      <p:cBhvr additive="base">
                                        <p:cTn id="25" dur="500" fill="hold"/>
                                        <p:tgtEl>
                                          <p:spTgt spid="7172"/>
                                        </p:tgtEl>
                                        <p:attrNameLst>
                                          <p:attrName>ppt_x</p:attrName>
                                        </p:attrNameLst>
                                      </p:cBhvr>
                                      <p:tavLst>
                                        <p:tav tm="0">
                                          <p:val>
                                            <p:strVal val="#ppt_x"/>
                                          </p:val>
                                        </p:tav>
                                        <p:tav tm="100000">
                                          <p:val>
                                            <p:strVal val="#ppt_x"/>
                                          </p:val>
                                        </p:tav>
                                      </p:tavLst>
                                    </p:anim>
                                    <p:anim calcmode="lin" valueType="num">
                                      <p:cBhvr additive="base">
                                        <p:cTn id="26"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8" y="116632"/>
            <a:ext cx="864096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009729"/>
            <a:ext cx="6755085" cy="1116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239" y="2276872"/>
            <a:ext cx="5829219"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216337" y="3212976"/>
            <a:ext cx="763284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 من ثمرات الدعاء الحصول على رضا الله ويتحقق مطلوب الداعي وينال مبتغاه </a:t>
            </a:r>
            <a:endParaRPr lang="ar-SA" dirty="0"/>
          </a:p>
        </p:txBody>
      </p:sp>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537" y="3603536"/>
            <a:ext cx="4489276" cy="1548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1216337" y="4025119"/>
            <a:ext cx="2952328"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أ – كان يدعو بإثم أو قطيعة رحم </a:t>
            </a:r>
            <a:endParaRPr lang="ar-SA" dirty="0"/>
          </a:p>
        </p:txBody>
      </p:sp>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9576" y="5151562"/>
            <a:ext cx="3170406" cy="37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136" y="5235901"/>
            <a:ext cx="4688712" cy="405005"/>
          </a:xfrm>
          <a:prstGeom prst="rect">
            <a:avLst/>
          </a:prstGeom>
          <a:ln/>
        </p:spPr>
        <p:style>
          <a:lnRef idx="3">
            <a:schemeClr val="lt1"/>
          </a:lnRef>
          <a:fillRef idx="1">
            <a:schemeClr val="accent2"/>
          </a:fillRef>
          <a:effectRef idx="1">
            <a:schemeClr val="accent2"/>
          </a:effectRef>
          <a:fontRef idx="minor">
            <a:schemeClr val="lt1"/>
          </a:fontRef>
        </p:style>
      </p:pic>
      <p:pic>
        <p:nvPicPr>
          <p:cNvPr id="820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2153" y="5877272"/>
            <a:ext cx="418404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مربع نص 4"/>
          <p:cNvSpPr txBox="1"/>
          <p:nvPr/>
        </p:nvSpPr>
        <p:spPr>
          <a:xfrm>
            <a:off x="899592" y="5877272"/>
            <a:ext cx="331236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حال المظلوم والمضطر  والسفر والصيام  والسجود  وفي الحج أثناء الطواف والسعي </a:t>
            </a:r>
            <a:endParaRPr lang="ar-SA" dirty="0"/>
          </a:p>
        </p:txBody>
      </p:sp>
    </p:spTree>
    <p:extLst>
      <p:ext uri="{BB962C8B-B14F-4D97-AF65-F5344CB8AC3E}">
        <p14:creationId xmlns:p14="http://schemas.microsoft.com/office/powerpoint/2010/main" val="103137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6"/>
                                        </p:tgtEl>
                                        <p:attrNameLst>
                                          <p:attrName>style.visibility</p:attrName>
                                        </p:attrNameLst>
                                      </p:cBhvr>
                                      <p:to>
                                        <p:strVal val="visible"/>
                                      </p:to>
                                    </p:set>
                                    <p:anim calcmode="lin" valueType="num">
                                      <p:cBhvr additive="base">
                                        <p:cTn id="19" dur="500" fill="hold"/>
                                        <p:tgtEl>
                                          <p:spTgt spid="8196"/>
                                        </p:tgtEl>
                                        <p:attrNameLst>
                                          <p:attrName>ppt_x</p:attrName>
                                        </p:attrNameLst>
                                      </p:cBhvr>
                                      <p:tavLst>
                                        <p:tav tm="0">
                                          <p:val>
                                            <p:strVal val="#ppt_x"/>
                                          </p:val>
                                        </p:tav>
                                        <p:tav tm="100000">
                                          <p:val>
                                            <p:strVal val="#ppt_x"/>
                                          </p:val>
                                        </p:tav>
                                      </p:tavLst>
                                    </p:anim>
                                    <p:anim calcmode="lin" valueType="num">
                                      <p:cBhvr additive="base">
                                        <p:cTn id="20"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7"/>
                                        </p:tgtEl>
                                        <p:attrNameLst>
                                          <p:attrName>style.visibility</p:attrName>
                                        </p:attrNameLst>
                                      </p:cBhvr>
                                      <p:to>
                                        <p:strVal val="visible"/>
                                      </p:to>
                                    </p:set>
                                    <p:anim calcmode="lin" valueType="num">
                                      <p:cBhvr additive="base">
                                        <p:cTn id="31" dur="500" fill="hold"/>
                                        <p:tgtEl>
                                          <p:spTgt spid="8197"/>
                                        </p:tgtEl>
                                        <p:attrNameLst>
                                          <p:attrName>ppt_x</p:attrName>
                                        </p:attrNameLst>
                                      </p:cBhvr>
                                      <p:tavLst>
                                        <p:tav tm="0">
                                          <p:val>
                                            <p:strVal val="#ppt_x"/>
                                          </p:val>
                                        </p:tav>
                                        <p:tav tm="100000">
                                          <p:val>
                                            <p:strVal val="#ppt_x"/>
                                          </p:val>
                                        </p:tav>
                                      </p:tavLst>
                                    </p:anim>
                                    <p:anim calcmode="lin" valueType="num">
                                      <p:cBhvr additive="base">
                                        <p:cTn id="32"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198"/>
                                        </p:tgtEl>
                                        <p:attrNameLst>
                                          <p:attrName>style.visibility</p:attrName>
                                        </p:attrNameLst>
                                      </p:cBhvr>
                                      <p:to>
                                        <p:strVal val="visible"/>
                                      </p:to>
                                    </p:set>
                                    <p:anim calcmode="lin" valueType="num">
                                      <p:cBhvr additive="base">
                                        <p:cTn id="43" dur="500" fill="hold"/>
                                        <p:tgtEl>
                                          <p:spTgt spid="8198"/>
                                        </p:tgtEl>
                                        <p:attrNameLst>
                                          <p:attrName>ppt_x</p:attrName>
                                        </p:attrNameLst>
                                      </p:cBhvr>
                                      <p:tavLst>
                                        <p:tav tm="0">
                                          <p:val>
                                            <p:strVal val="#ppt_x"/>
                                          </p:val>
                                        </p:tav>
                                        <p:tav tm="100000">
                                          <p:val>
                                            <p:strVal val="#ppt_x"/>
                                          </p:val>
                                        </p:tav>
                                      </p:tavLst>
                                    </p:anim>
                                    <p:anim calcmode="lin" valueType="num">
                                      <p:cBhvr additive="base">
                                        <p:cTn id="44"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199"/>
                                        </p:tgtEl>
                                        <p:attrNameLst>
                                          <p:attrName>style.visibility</p:attrName>
                                        </p:attrNameLst>
                                      </p:cBhvr>
                                      <p:to>
                                        <p:strVal val="visible"/>
                                      </p:to>
                                    </p:set>
                                    <p:anim calcmode="lin" valueType="num">
                                      <p:cBhvr additive="base">
                                        <p:cTn id="49" dur="500" fill="hold"/>
                                        <p:tgtEl>
                                          <p:spTgt spid="8199"/>
                                        </p:tgtEl>
                                        <p:attrNameLst>
                                          <p:attrName>ppt_x</p:attrName>
                                        </p:attrNameLst>
                                      </p:cBhvr>
                                      <p:tavLst>
                                        <p:tav tm="0">
                                          <p:val>
                                            <p:strVal val="#ppt_x"/>
                                          </p:val>
                                        </p:tav>
                                        <p:tav tm="100000">
                                          <p:val>
                                            <p:strVal val="#ppt_x"/>
                                          </p:val>
                                        </p:tav>
                                      </p:tavLst>
                                    </p:anim>
                                    <p:anim calcmode="lin" valueType="num">
                                      <p:cBhvr additive="base">
                                        <p:cTn id="50"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200"/>
                                        </p:tgtEl>
                                        <p:attrNameLst>
                                          <p:attrName>style.visibility</p:attrName>
                                        </p:attrNameLst>
                                      </p:cBhvr>
                                      <p:to>
                                        <p:strVal val="visible"/>
                                      </p:to>
                                    </p:set>
                                    <p:anim calcmode="lin" valueType="num">
                                      <p:cBhvr additive="base">
                                        <p:cTn id="55" dur="500" fill="hold"/>
                                        <p:tgtEl>
                                          <p:spTgt spid="8200"/>
                                        </p:tgtEl>
                                        <p:attrNameLst>
                                          <p:attrName>ppt_x</p:attrName>
                                        </p:attrNameLst>
                                      </p:cBhvr>
                                      <p:tavLst>
                                        <p:tav tm="0">
                                          <p:val>
                                            <p:strVal val="#ppt_x"/>
                                          </p:val>
                                        </p:tav>
                                        <p:tav tm="100000">
                                          <p:val>
                                            <p:strVal val="#ppt_x"/>
                                          </p:val>
                                        </p:tav>
                                      </p:tavLst>
                                    </p:anim>
                                    <p:anim calcmode="lin" valueType="num">
                                      <p:cBhvr additive="base">
                                        <p:cTn id="5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978" y="404664"/>
            <a:ext cx="5998021" cy="69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331" y="1166046"/>
            <a:ext cx="8612136" cy="103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838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gtEl>
                                        <p:attrNameLst>
                                          <p:attrName>style.visibility</p:attrName>
                                        </p:attrNameLst>
                                      </p:cBhvr>
                                      <p:to>
                                        <p:strVal val="visible"/>
                                      </p:to>
                                    </p:set>
                                    <p:anim calcmode="lin" valueType="num">
                                      <p:cBhvr additive="base">
                                        <p:cTn id="13" dur="500" fill="hold"/>
                                        <p:tgtEl>
                                          <p:spTgt spid="9219"/>
                                        </p:tgtEl>
                                        <p:attrNameLst>
                                          <p:attrName>ppt_x</p:attrName>
                                        </p:attrNameLst>
                                      </p:cBhvr>
                                      <p:tavLst>
                                        <p:tav tm="0">
                                          <p:val>
                                            <p:strVal val="#ppt_x"/>
                                          </p:val>
                                        </p:tav>
                                        <p:tav tm="100000">
                                          <p:val>
                                            <p:strVal val="#ppt_x"/>
                                          </p:val>
                                        </p:tav>
                                      </p:tavLst>
                                    </p:anim>
                                    <p:anim calcmode="lin" valueType="num">
                                      <p:cBhvr additive="base">
                                        <p:cTn id="14"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810664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15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2639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16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001152"/>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290" y="332656"/>
            <a:ext cx="467294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24744"/>
            <a:ext cx="7411938" cy="120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340" y="2420888"/>
            <a:ext cx="495055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5" y="3190875"/>
            <a:ext cx="8362164" cy="818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4077072"/>
            <a:ext cx="8002050" cy="91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0404" y="5085184"/>
            <a:ext cx="531359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481" y="5661248"/>
            <a:ext cx="7774682"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499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 calcmode="lin" valueType="num">
                                      <p:cBhvr additive="base">
                                        <p:cTn id="13" dur="500" fill="hold"/>
                                        <p:tgtEl>
                                          <p:spTgt spid="10243"/>
                                        </p:tgtEl>
                                        <p:attrNameLst>
                                          <p:attrName>ppt_x</p:attrName>
                                        </p:attrNameLst>
                                      </p:cBhvr>
                                      <p:tavLst>
                                        <p:tav tm="0">
                                          <p:val>
                                            <p:strVal val="#ppt_x"/>
                                          </p:val>
                                        </p:tav>
                                        <p:tav tm="100000">
                                          <p:val>
                                            <p:strVal val="#ppt_x"/>
                                          </p:val>
                                        </p:tav>
                                      </p:tavLst>
                                    </p:anim>
                                    <p:anim calcmode="lin" valueType="num">
                                      <p:cBhvr additive="base">
                                        <p:cTn id="14"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4"/>
                                        </p:tgtEl>
                                        <p:attrNameLst>
                                          <p:attrName>style.visibility</p:attrName>
                                        </p:attrNameLst>
                                      </p:cBhvr>
                                      <p:to>
                                        <p:strVal val="visible"/>
                                      </p:to>
                                    </p:set>
                                    <p:anim calcmode="lin" valueType="num">
                                      <p:cBhvr additive="base">
                                        <p:cTn id="19" dur="500" fill="hold"/>
                                        <p:tgtEl>
                                          <p:spTgt spid="10244"/>
                                        </p:tgtEl>
                                        <p:attrNameLst>
                                          <p:attrName>ppt_x</p:attrName>
                                        </p:attrNameLst>
                                      </p:cBhvr>
                                      <p:tavLst>
                                        <p:tav tm="0">
                                          <p:val>
                                            <p:strVal val="#ppt_x"/>
                                          </p:val>
                                        </p:tav>
                                        <p:tav tm="100000">
                                          <p:val>
                                            <p:strVal val="#ppt_x"/>
                                          </p:val>
                                        </p:tav>
                                      </p:tavLst>
                                    </p:anim>
                                    <p:anim calcmode="lin" valueType="num">
                                      <p:cBhvr additive="base">
                                        <p:cTn id="20"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5"/>
                                        </p:tgtEl>
                                        <p:attrNameLst>
                                          <p:attrName>style.visibility</p:attrName>
                                        </p:attrNameLst>
                                      </p:cBhvr>
                                      <p:to>
                                        <p:strVal val="visible"/>
                                      </p:to>
                                    </p:set>
                                    <p:anim calcmode="lin" valueType="num">
                                      <p:cBhvr additive="base">
                                        <p:cTn id="25" dur="500" fill="hold"/>
                                        <p:tgtEl>
                                          <p:spTgt spid="10245"/>
                                        </p:tgtEl>
                                        <p:attrNameLst>
                                          <p:attrName>ppt_x</p:attrName>
                                        </p:attrNameLst>
                                      </p:cBhvr>
                                      <p:tavLst>
                                        <p:tav tm="0">
                                          <p:val>
                                            <p:strVal val="#ppt_x"/>
                                          </p:val>
                                        </p:tav>
                                        <p:tav tm="100000">
                                          <p:val>
                                            <p:strVal val="#ppt_x"/>
                                          </p:val>
                                        </p:tav>
                                      </p:tavLst>
                                    </p:anim>
                                    <p:anim calcmode="lin" valueType="num">
                                      <p:cBhvr additive="base">
                                        <p:cTn id="26"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46"/>
                                        </p:tgtEl>
                                        <p:attrNameLst>
                                          <p:attrName>style.visibility</p:attrName>
                                        </p:attrNameLst>
                                      </p:cBhvr>
                                      <p:to>
                                        <p:strVal val="visible"/>
                                      </p:to>
                                    </p:set>
                                    <p:anim calcmode="lin" valueType="num">
                                      <p:cBhvr additive="base">
                                        <p:cTn id="31" dur="500" fill="hold"/>
                                        <p:tgtEl>
                                          <p:spTgt spid="10246"/>
                                        </p:tgtEl>
                                        <p:attrNameLst>
                                          <p:attrName>ppt_x</p:attrName>
                                        </p:attrNameLst>
                                      </p:cBhvr>
                                      <p:tavLst>
                                        <p:tav tm="0">
                                          <p:val>
                                            <p:strVal val="#ppt_x"/>
                                          </p:val>
                                        </p:tav>
                                        <p:tav tm="100000">
                                          <p:val>
                                            <p:strVal val="#ppt_x"/>
                                          </p:val>
                                        </p:tav>
                                      </p:tavLst>
                                    </p:anim>
                                    <p:anim calcmode="lin" valueType="num">
                                      <p:cBhvr additive="base">
                                        <p:cTn id="32"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47"/>
                                        </p:tgtEl>
                                        <p:attrNameLst>
                                          <p:attrName>style.visibility</p:attrName>
                                        </p:attrNameLst>
                                      </p:cBhvr>
                                      <p:to>
                                        <p:strVal val="visible"/>
                                      </p:to>
                                    </p:set>
                                    <p:anim calcmode="lin" valueType="num">
                                      <p:cBhvr additive="base">
                                        <p:cTn id="37" dur="500" fill="hold"/>
                                        <p:tgtEl>
                                          <p:spTgt spid="10247"/>
                                        </p:tgtEl>
                                        <p:attrNameLst>
                                          <p:attrName>ppt_x</p:attrName>
                                        </p:attrNameLst>
                                      </p:cBhvr>
                                      <p:tavLst>
                                        <p:tav tm="0">
                                          <p:val>
                                            <p:strVal val="#ppt_x"/>
                                          </p:val>
                                        </p:tav>
                                        <p:tav tm="100000">
                                          <p:val>
                                            <p:strVal val="#ppt_x"/>
                                          </p:val>
                                        </p:tav>
                                      </p:tavLst>
                                    </p:anim>
                                    <p:anim calcmode="lin" valueType="num">
                                      <p:cBhvr additive="base">
                                        <p:cTn id="38"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48"/>
                                        </p:tgtEl>
                                        <p:attrNameLst>
                                          <p:attrName>style.visibility</p:attrName>
                                        </p:attrNameLst>
                                      </p:cBhvr>
                                      <p:to>
                                        <p:strVal val="visible"/>
                                      </p:to>
                                    </p:set>
                                    <p:anim calcmode="lin" valueType="num">
                                      <p:cBhvr additive="base">
                                        <p:cTn id="43" dur="500" fill="hold"/>
                                        <p:tgtEl>
                                          <p:spTgt spid="10248"/>
                                        </p:tgtEl>
                                        <p:attrNameLst>
                                          <p:attrName>ppt_x</p:attrName>
                                        </p:attrNameLst>
                                      </p:cBhvr>
                                      <p:tavLst>
                                        <p:tav tm="0">
                                          <p:val>
                                            <p:strVal val="#ppt_x"/>
                                          </p:val>
                                        </p:tav>
                                        <p:tav tm="100000">
                                          <p:val>
                                            <p:strVal val="#ppt_x"/>
                                          </p:val>
                                        </p:tav>
                                      </p:tavLst>
                                    </p:anim>
                                    <p:anim calcmode="lin" valueType="num">
                                      <p:cBhvr additive="base">
                                        <p:cTn id="44"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246" y="682396"/>
            <a:ext cx="5865052"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473" y="1772816"/>
            <a:ext cx="7963619" cy="90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993" y="2996952"/>
            <a:ext cx="2083089"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39552" y="3212976"/>
            <a:ext cx="568863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الذكر المطلق أي في كل وقت مثل التسبيح والتحميد والتكبير والتهليل </a:t>
            </a:r>
            <a:endParaRPr lang="ar-SA" dirty="0"/>
          </a:p>
        </p:txBody>
      </p:sp>
      <p:sp>
        <p:nvSpPr>
          <p:cNvPr id="3" name="مربع نص 2"/>
          <p:cNvSpPr txBox="1"/>
          <p:nvPr/>
        </p:nvSpPr>
        <p:spPr>
          <a:xfrm>
            <a:off x="683568" y="3861048"/>
            <a:ext cx="568863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ar-SA" dirty="0" smtClean="0"/>
              <a:t>الذكر المقيد كأذكار الصباح والمساء وأذكار النوم والاستيقاظ  ودبر الصلوات </a:t>
            </a:r>
            <a:endParaRPr lang="ar-SA" dirty="0"/>
          </a:p>
        </p:txBody>
      </p:sp>
    </p:spTree>
    <p:extLst>
      <p:ext uri="{BB962C8B-B14F-4D97-AF65-F5344CB8AC3E}">
        <p14:creationId xmlns:p14="http://schemas.microsoft.com/office/powerpoint/2010/main" val="194070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7"/>
                                        </p:tgtEl>
                                        <p:attrNameLst>
                                          <p:attrName>style.visibility</p:attrName>
                                        </p:attrNameLst>
                                      </p:cBhvr>
                                      <p:to>
                                        <p:strVal val="visible"/>
                                      </p:to>
                                    </p:set>
                                    <p:anim calcmode="lin" valueType="num">
                                      <p:cBhvr additive="base">
                                        <p:cTn id="13" dur="500" fill="hold"/>
                                        <p:tgtEl>
                                          <p:spTgt spid="11267"/>
                                        </p:tgtEl>
                                        <p:attrNameLst>
                                          <p:attrName>ppt_x</p:attrName>
                                        </p:attrNameLst>
                                      </p:cBhvr>
                                      <p:tavLst>
                                        <p:tav tm="0">
                                          <p:val>
                                            <p:strVal val="#ppt_x"/>
                                          </p:val>
                                        </p:tav>
                                        <p:tav tm="100000">
                                          <p:val>
                                            <p:strVal val="#ppt_x"/>
                                          </p:val>
                                        </p:tav>
                                      </p:tavLst>
                                    </p:anim>
                                    <p:anim calcmode="lin" valueType="num">
                                      <p:cBhvr additive="base">
                                        <p:cTn id="14"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17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371497"/>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18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898005"/>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19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904528"/>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0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01302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189" y="188640"/>
            <a:ext cx="7039669" cy="65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187624" y="1124744"/>
            <a:ext cx="720080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1 : إذا بقي الناس بلا حاكم يسوسهم مال المجتمع إلى الفرقة والتناحر وهذا الذي كان عليه الناس قبل مجيء الإسلام 0 </a:t>
            </a:r>
            <a:endParaRPr lang="ar-SA"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060847"/>
            <a:ext cx="7174160" cy="70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0184" y="2924944"/>
            <a:ext cx="6336704"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3434316"/>
            <a:ext cx="7562553" cy="663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4097698"/>
            <a:ext cx="7943859" cy="78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884" y="5013176"/>
            <a:ext cx="8077231" cy="11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7704" y="6176788"/>
            <a:ext cx="6913442" cy="386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107504" y="5229200"/>
            <a:ext cx="792088"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وهذا أهمها </a:t>
            </a:r>
            <a:endParaRPr lang="ar-SA" dirty="0"/>
          </a:p>
        </p:txBody>
      </p:sp>
    </p:spTree>
    <p:extLst>
      <p:ext uri="{BB962C8B-B14F-4D97-AF65-F5344CB8AC3E}">
        <p14:creationId xmlns:p14="http://schemas.microsoft.com/office/powerpoint/2010/main" val="22518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 calcmode="lin" valueType="num">
                                      <p:cBhvr additive="base">
                                        <p:cTn id="19" dur="500" fill="hold"/>
                                        <p:tgtEl>
                                          <p:spTgt spid="12291"/>
                                        </p:tgtEl>
                                        <p:attrNameLst>
                                          <p:attrName>ppt_x</p:attrName>
                                        </p:attrNameLst>
                                      </p:cBhvr>
                                      <p:tavLst>
                                        <p:tav tm="0">
                                          <p:val>
                                            <p:strVal val="#ppt_x"/>
                                          </p:val>
                                        </p:tav>
                                        <p:tav tm="100000">
                                          <p:val>
                                            <p:strVal val="#ppt_x"/>
                                          </p:val>
                                        </p:tav>
                                      </p:tavLst>
                                    </p:anim>
                                    <p:anim calcmode="lin" valueType="num">
                                      <p:cBhvr additive="base">
                                        <p:cTn id="20"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292"/>
                                        </p:tgtEl>
                                        <p:attrNameLst>
                                          <p:attrName>style.visibility</p:attrName>
                                        </p:attrNameLst>
                                      </p:cBhvr>
                                      <p:to>
                                        <p:strVal val="visible"/>
                                      </p:to>
                                    </p:set>
                                    <p:anim calcmode="lin" valueType="num">
                                      <p:cBhvr additive="base">
                                        <p:cTn id="25" dur="500" fill="hold"/>
                                        <p:tgtEl>
                                          <p:spTgt spid="12292"/>
                                        </p:tgtEl>
                                        <p:attrNameLst>
                                          <p:attrName>ppt_x</p:attrName>
                                        </p:attrNameLst>
                                      </p:cBhvr>
                                      <p:tavLst>
                                        <p:tav tm="0">
                                          <p:val>
                                            <p:strVal val="#ppt_x"/>
                                          </p:val>
                                        </p:tav>
                                        <p:tav tm="100000">
                                          <p:val>
                                            <p:strVal val="#ppt_x"/>
                                          </p:val>
                                        </p:tav>
                                      </p:tavLst>
                                    </p:anim>
                                    <p:anim calcmode="lin" valueType="num">
                                      <p:cBhvr additive="base">
                                        <p:cTn id="26"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293"/>
                                        </p:tgtEl>
                                        <p:attrNameLst>
                                          <p:attrName>style.visibility</p:attrName>
                                        </p:attrNameLst>
                                      </p:cBhvr>
                                      <p:to>
                                        <p:strVal val="visible"/>
                                      </p:to>
                                    </p:set>
                                    <p:anim calcmode="lin" valueType="num">
                                      <p:cBhvr additive="base">
                                        <p:cTn id="31" dur="500" fill="hold"/>
                                        <p:tgtEl>
                                          <p:spTgt spid="12293"/>
                                        </p:tgtEl>
                                        <p:attrNameLst>
                                          <p:attrName>ppt_x</p:attrName>
                                        </p:attrNameLst>
                                      </p:cBhvr>
                                      <p:tavLst>
                                        <p:tav tm="0">
                                          <p:val>
                                            <p:strVal val="#ppt_x"/>
                                          </p:val>
                                        </p:tav>
                                        <p:tav tm="100000">
                                          <p:val>
                                            <p:strVal val="#ppt_x"/>
                                          </p:val>
                                        </p:tav>
                                      </p:tavLst>
                                    </p:anim>
                                    <p:anim calcmode="lin" valueType="num">
                                      <p:cBhvr additive="base">
                                        <p:cTn id="32"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294"/>
                                        </p:tgtEl>
                                        <p:attrNameLst>
                                          <p:attrName>style.visibility</p:attrName>
                                        </p:attrNameLst>
                                      </p:cBhvr>
                                      <p:to>
                                        <p:strVal val="visible"/>
                                      </p:to>
                                    </p:set>
                                    <p:anim calcmode="lin" valueType="num">
                                      <p:cBhvr additive="base">
                                        <p:cTn id="37" dur="500" fill="hold"/>
                                        <p:tgtEl>
                                          <p:spTgt spid="12294"/>
                                        </p:tgtEl>
                                        <p:attrNameLst>
                                          <p:attrName>ppt_x</p:attrName>
                                        </p:attrNameLst>
                                      </p:cBhvr>
                                      <p:tavLst>
                                        <p:tav tm="0">
                                          <p:val>
                                            <p:strVal val="#ppt_x"/>
                                          </p:val>
                                        </p:tav>
                                        <p:tav tm="100000">
                                          <p:val>
                                            <p:strVal val="#ppt_x"/>
                                          </p:val>
                                        </p:tav>
                                      </p:tavLst>
                                    </p:anim>
                                    <p:anim calcmode="lin" valueType="num">
                                      <p:cBhvr additive="base">
                                        <p:cTn id="3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295"/>
                                        </p:tgtEl>
                                        <p:attrNameLst>
                                          <p:attrName>style.visibility</p:attrName>
                                        </p:attrNameLst>
                                      </p:cBhvr>
                                      <p:to>
                                        <p:strVal val="visible"/>
                                      </p:to>
                                    </p:set>
                                    <p:anim calcmode="lin" valueType="num">
                                      <p:cBhvr additive="base">
                                        <p:cTn id="43" dur="500" fill="hold"/>
                                        <p:tgtEl>
                                          <p:spTgt spid="12295"/>
                                        </p:tgtEl>
                                        <p:attrNameLst>
                                          <p:attrName>ppt_x</p:attrName>
                                        </p:attrNameLst>
                                      </p:cBhvr>
                                      <p:tavLst>
                                        <p:tav tm="0">
                                          <p:val>
                                            <p:strVal val="#ppt_x"/>
                                          </p:val>
                                        </p:tav>
                                        <p:tav tm="100000">
                                          <p:val>
                                            <p:strVal val="#ppt_x"/>
                                          </p:val>
                                        </p:tav>
                                      </p:tavLst>
                                    </p:anim>
                                    <p:anim calcmode="lin" valueType="num">
                                      <p:cBhvr additive="base">
                                        <p:cTn id="44"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296"/>
                                        </p:tgtEl>
                                        <p:attrNameLst>
                                          <p:attrName>style.visibility</p:attrName>
                                        </p:attrNameLst>
                                      </p:cBhvr>
                                      <p:to>
                                        <p:strVal val="visible"/>
                                      </p:to>
                                    </p:set>
                                    <p:anim calcmode="lin" valueType="num">
                                      <p:cBhvr additive="base">
                                        <p:cTn id="49" dur="500" fill="hold"/>
                                        <p:tgtEl>
                                          <p:spTgt spid="12296"/>
                                        </p:tgtEl>
                                        <p:attrNameLst>
                                          <p:attrName>ppt_x</p:attrName>
                                        </p:attrNameLst>
                                      </p:cBhvr>
                                      <p:tavLst>
                                        <p:tav tm="0">
                                          <p:val>
                                            <p:strVal val="#ppt_x"/>
                                          </p:val>
                                        </p:tav>
                                        <p:tav tm="100000">
                                          <p:val>
                                            <p:strVal val="#ppt_x"/>
                                          </p:val>
                                        </p:tav>
                                      </p:tavLst>
                                    </p:anim>
                                    <p:anim calcmode="lin" valueType="num">
                                      <p:cBhvr additive="base">
                                        <p:cTn id="50" dur="500" fill="hold"/>
                                        <p:tgtEl>
                                          <p:spTgt spid="1229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542" y="0"/>
            <a:ext cx="7232825" cy="76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780653"/>
            <a:ext cx="7280101" cy="62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556792"/>
            <a:ext cx="8261266" cy="7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2420888"/>
            <a:ext cx="7932096" cy="78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864" y="3206244"/>
            <a:ext cx="7902618" cy="602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6847" y="3967848"/>
            <a:ext cx="6951963" cy="397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800" y="4317255"/>
            <a:ext cx="5549602" cy="577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832" y="4894414"/>
            <a:ext cx="5767933" cy="75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7388" y="5589240"/>
            <a:ext cx="7042474" cy="141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21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5"/>
                                        </p:tgtEl>
                                        <p:attrNameLst>
                                          <p:attrName>style.visibility</p:attrName>
                                        </p:attrNameLst>
                                      </p:cBhvr>
                                      <p:to>
                                        <p:strVal val="visible"/>
                                      </p:to>
                                    </p:set>
                                    <p:anim calcmode="lin" valueType="num">
                                      <p:cBhvr additive="base">
                                        <p:cTn id="13" dur="500" fill="hold"/>
                                        <p:tgtEl>
                                          <p:spTgt spid="13315"/>
                                        </p:tgtEl>
                                        <p:attrNameLst>
                                          <p:attrName>ppt_x</p:attrName>
                                        </p:attrNameLst>
                                      </p:cBhvr>
                                      <p:tavLst>
                                        <p:tav tm="0">
                                          <p:val>
                                            <p:strVal val="#ppt_x"/>
                                          </p:val>
                                        </p:tav>
                                        <p:tav tm="100000">
                                          <p:val>
                                            <p:strVal val="#ppt_x"/>
                                          </p:val>
                                        </p:tav>
                                      </p:tavLst>
                                    </p:anim>
                                    <p:anim calcmode="lin" valueType="num">
                                      <p:cBhvr additive="base">
                                        <p:cTn id="14"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16"/>
                                        </p:tgtEl>
                                        <p:attrNameLst>
                                          <p:attrName>style.visibility</p:attrName>
                                        </p:attrNameLst>
                                      </p:cBhvr>
                                      <p:to>
                                        <p:strVal val="visible"/>
                                      </p:to>
                                    </p:set>
                                    <p:anim calcmode="lin" valueType="num">
                                      <p:cBhvr additive="base">
                                        <p:cTn id="19" dur="500" fill="hold"/>
                                        <p:tgtEl>
                                          <p:spTgt spid="13316"/>
                                        </p:tgtEl>
                                        <p:attrNameLst>
                                          <p:attrName>ppt_x</p:attrName>
                                        </p:attrNameLst>
                                      </p:cBhvr>
                                      <p:tavLst>
                                        <p:tav tm="0">
                                          <p:val>
                                            <p:strVal val="#ppt_x"/>
                                          </p:val>
                                        </p:tav>
                                        <p:tav tm="100000">
                                          <p:val>
                                            <p:strVal val="#ppt_x"/>
                                          </p:val>
                                        </p:tav>
                                      </p:tavLst>
                                    </p:anim>
                                    <p:anim calcmode="lin" valueType="num">
                                      <p:cBhvr additive="base">
                                        <p:cTn id="20"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317"/>
                                        </p:tgtEl>
                                        <p:attrNameLst>
                                          <p:attrName>style.visibility</p:attrName>
                                        </p:attrNameLst>
                                      </p:cBhvr>
                                      <p:to>
                                        <p:strVal val="visible"/>
                                      </p:to>
                                    </p:set>
                                    <p:anim calcmode="lin" valueType="num">
                                      <p:cBhvr additive="base">
                                        <p:cTn id="25" dur="500" fill="hold"/>
                                        <p:tgtEl>
                                          <p:spTgt spid="13317"/>
                                        </p:tgtEl>
                                        <p:attrNameLst>
                                          <p:attrName>ppt_x</p:attrName>
                                        </p:attrNameLst>
                                      </p:cBhvr>
                                      <p:tavLst>
                                        <p:tav tm="0">
                                          <p:val>
                                            <p:strVal val="#ppt_x"/>
                                          </p:val>
                                        </p:tav>
                                        <p:tav tm="100000">
                                          <p:val>
                                            <p:strVal val="#ppt_x"/>
                                          </p:val>
                                        </p:tav>
                                      </p:tavLst>
                                    </p:anim>
                                    <p:anim calcmode="lin" valueType="num">
                                      <p:cBhvr additive="base">
                                        <p:cTn id="26" dur="500" fill="hold"/>
                                        <p:tgtEl>
                                          <p:spTgt spid="133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318"/>
                                        </p:tgtEl>
                                        <p:attrNameLst>
                                          <p:attrName>style.visibility</p:attrName>
                                        </p:attrNameLst>
                                      </p:cBhvr>
                                      <p:to>
                                        <p:strVal val="visible"/>
                                      </p:to>
                                    </p:set>
                                    <p:anim calcmode="lin" valueType="num">
                                      <p:cBhvr additive="base">
                                        <p:cTn id="31" dur="500" fill="hold"/>
                                        <p:tgtEl>
                                          <p:spTgt spid="13318"/>
                                        </p:tgtEl>
                                        <p:attrNameLst>
                                          <p:attrName>ppt_x</p:attrName>
                                        </p:attrNameLst>
                                      </p:cBhvr>
                                      <p:tavLst>
                                        <p:tav tm="0">
                                          <p:val>
                                            <p:strVal val="#ppt_x"/>
                                          </p:val>
                                        </p:tav>
                                        <p:tav tm="100000">
                                          <p:val>
                                            <p:strVal val="#ppt_x"/>
                                          </p:val>
                                        </p:tav>
                                      </p:tavLst>
                                    </p:anim>
                                    <p:anim calcmode="lin" valueType="num">
                                      <p:cBhvr additive="base">
                                        <p:cTn id="32" dur="500" fill="hold"/>
                                        <p:tgtEl>
                                          <p:spTgt spid="133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319"/>
                                        </p:tgtEl>
                                        <p:attrNameLst>
                                          <p:attrName>style.visibility</p:attrName>
                                        </p:attrNameLst>
                                      </p:cBhvr>
                                      <p:to>
                                        <p:strVal val="visible"/>
                                      </p:to>
                                    </p:set>
                                    <p:anim calcmode="lin" valueType="num">
                                      <p:cBhvr additive="base">
                                        <p:cTn id="37" dur="500" fill="hold"/>
                                        <p:tgtEl>
                                          <p:spTgt spid="13319"/>
                                        </p:tgtEl>
                                        <p:attrNameLst>
                                          <p:attrName>ppt_x</p:attrName>
                                        </p:attrNameLst>
                                      </p:cBhvr>
                                      <p:tavLst>
                                        <p:tav tm="0">
                                          <p:val>
                                            <p:strVal val="#ppt_x"/>
                                          </p:val>
                                        </p:tav>
                                        <p:tav tm="100000">
                                          <p:val>
                                            <p:strVal val="#ppt_x"/>
                                          </p:val>
                                        </p:tav>
                                      </p:tavLst>
                                    </p:anim>
                                    <p:anim calcmode="lin" valueType="num">
                                      <p:cBhvr additive="base">
                                        <p:cTn id="38" dur="500" fill="hold"/>
                                        <p:tgtEl>
                                          <p:spTgt spid="133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320"/>
                                        </p:tgtEl>
                                        <p:attrNameLst>
                                          <p:attrName>style.visibility</p:attrName>
                                        </p:attrNameLst>
                                      </p:cBhvr>
                                      <p:to>
                                        <p:strVal val="visible"/>
                                      </p:to>
                                    </p:set>
                                    <p:anim calcmode="lin" valueType="num">
                                      <p:cBhvr additive="base">
                                        <p:cTn id="43" dur="500" fill="hold"/>
                                        <p:tgtEl>
                                          <p:spTgt spid="13320"/>
                                        </p:tgtEl>
                                        <p:attrNameLst>
                                          <p:attrName>ppt_x</p:attrName>
                                        </p:attrNameLst>
                                      </p:cBhvr>
                                      <p:tavLst>
                                        <p:tav tm="0">
                                          <p:val>
                                            <p:strVal val="#ppt_x"/>
                                          </p:val>
                                        </p:tav>
                                        <p:tav tm="100000">
                                          <p:val>
                                            <p:strVal val="#ppt_x"/>
                                          </p:val>
                                        </p:tav>
                                      </p:tavLst>
                                    </p:anim>
                                    <p:anim calcmode="lin" valueType="num">
                                      <p:cBhvr additive="base">
                                        <p:cTn id="44" dur="500" fill="hold"/>
                                        <p:tgtEl>
                                          <p:spTgt spid="133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321"/>
                                        </p:tgtEl>
                                        <p:attrNameLst>
                                          <p:attrName>style.visibility</p:attrName>
                                        </p:attrNameLst>
                                      </p:cBhvr>
                                      <p:to>
                                        <p:strVal val="visible"/>
                                      </p:to>
                                    </p:set>
                                    <p:anim calcmode="lin" valueType="num">
                                      <p:cBhvr additive="base">
                                        <p:cTn id="49" dur="500" fill="hold"/>
                                        <p:tgtEl>
                                          <p:spTgt spid="13321"/>
                                        </p:tgtEl>
                                        <p:attrNameLst>
                                          <p:attrName>ppt_x</p:attrName>
                                        </p:attrNameLst>
                                      </p:cBhvr>
                                      <p:tavLst>
                                        <p:tav tm="0">
                                          <p:val>
                                            <p:strVal val="#ppt_x"/>
                                          </p:val>
                                        </p:tav>
                                        <p:tav tm="100000">
                                          <p:val>
                                            <p:strVal val="#ppt_x"/>
                                          </p:val>
                                        </p:tav>
                                      </p:tavLst>
                                    </p:anim>
                                    <p:anim calcmode="lin" valueType="num">
                                      <p:cBhvr additive="base">
                                        <p:cTn id="50" dur="500" fill="hold"/>
                                        <p:tgtEl>
                                          <p:spTgt spid="133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322"/>
                                        </p:tgtEl>
                                        <p:attrNameLst>
                                          <p:attrName>style.visibility</p:attrName>
                                        </p:attrNameLst>
                                      </p:cBhvr>
                                      <p:to>
                                        <p:strVal val="visible"/>
                                      </p:to>
                                    </p:set>
                                    <p:anim calcmode="lin" valueType="num">
                                      <p:cBhvr additive="base">
                                        <p:cTn id="55" dur="500" fill="hold"/>
                                        <p:tgtEl>
                                          <p:spTgt spid="13322"/>
                                        </p:tgtEl>
                                        <p:attrNameLst>
                                          <p:attrName>ppt_x</p:attrName>
                                        </p:attrNameLst>
                                      </p:cBhvr>
                                      <p:tavLst>
                                        <p:tav tm="0">
                                          <p:val>
                                            <p:strVal val="#ppt_x"/>
                                          </p:val>
                                        </p:tav>
                                        <p:tav tm="100000">
                                          <p:val>
                                            <p:strVal val="#ppt_x"/>
                                          </p:val>
                                        </p:tav>
                                      </p:tavLst>
                                    </p:anim>
                                    <p:anim calcmode="lin" valueType="num">
                                      <p:cBhvr additive="base">
                                        <p:cTn id="56" dur="500" fill="hold"/>
                                        <p:tgtEl>
                                          <p:spTgt spid="13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1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76943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933" y="0"/>
            <a:ext cx="5676631"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175" y="576064"/>
            <a:ext cx="3504389"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82" y="1152128"/>
            <a:ext cx="7920879"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3779" y="1944216"/>
            <a:ext cx="3474386"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932" y="2616850"/>
            <a:ext cx="6526485" cy="52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953" y="3146536"/>
            <a:ext cx="4091600" cy="55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5309" y="4017446"/>
            <a:ext cx="6891255" cy="845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7632" y="4866681"/>
            <a:ext cx="4568932" cy="65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648" y="5805264"/>
            <a:ext cx="7073602" cy="79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710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7"/>
                                        </p:tgtEl>
                                        <p:attrNameLst>
                                          <p:attrName>style.visibility</p:attrName>
                                        </p:attrNameLst>
                                      </p:cBhvr>
                                      <p:to>
                                        <p:strVal val="visible"/>
                                      </p:to>
                                    </p:set>
                                    <p:anim calcmode="lin" valueType="num">
                                      <p:cBhvr additive="base">
                                        <p:cTn id="37" dur="500" fill="hold"/>
                                        <p:tgtEl>
                                          <p:spTgt spid="1027"/>
                                        </p:tgtEl>
                                        <p:attrNameLst>
                                          <p:attrName>ppt_x</p:attrName>
                                        </p:attrNameLst>
                                      </p:cBhvr>
                                      <p:tavLst>
                                        <p:tav tm="0">
                                          <p:val>
                                            <p:strVal val="#ppt_x"/>
                                          </p:val>
                                        </p:tav>
                                        <p:tav tm="100000">
                                          <p:val>
                                            <p:strVal val="#ppt_x"/>
                                          </p:val>
                                        </p:tav>
                                      </p:tavLst>
                                    </p:anim>
                                    <p:anim calcmode="lin" valueType="num">
                                      <p:cBhvr additive="base">
                                        <p:cTn id="3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anim calcmode="lin" valueType="num">
                                      <p:cBhvr additive="base">
                                        <p:cTn id="43" dur="500" fill="hold"/>
                                        <p:tgtEl>
                                          <p:spTgt spid="1028"/>
                                        </p:tgtEl>
                                        <p:attrNameLst>
                                          <p:attrName>ppt_x</p:attrName>
                                        </p:attrNameLst>
                                      </p:cBhvr>
                                      <p:tavLst>
                                        <p:tav tm="0">
                                          <p:val>
                                            <p:strVal val="#ppt_x"/>
                                          </p:val>
                                        </p:tav>
                                        <p:tav tm="100000">
                                          <p:val>
                                            <p:strVal val="#ppt_x"/>
                                          </p:val>
                                        </p:tav>
                                      </p:tavLst>
                                    </p:anim>
                                    <p:anim calcmode="lin" valueType="num">
                                      <p:cBhvr additive="base">
                                        <p:cTn id="4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29"/>
                                        </p:tgtEl>
                                        <p:attrNameLst>
                                          <p:attrName>style.visibility</p:attrName>
                                        </p:attrNameLst>
                                      </p:cBhvr>
                                      <p:to>
                                        <p:strVal val="visible"/>
                                      </p:to>
                                    </p:set>
                                    <p:anim calcmode="lin" valueType="num">
                                      <p:cBhvr additive="base">
                                        <p:cTn id="49" dur="500" fill="hold"/>
                                        <p:tgtEl>
                                          <p:spTgt spid="1029"/>
                                        </p:tgtEl>
                                        <p:attrNameLst>
                                          <p:attrName>ppt_x</p:attrName>
                                        </p:attrNameLst>
                                      </p:cBhvr>
                                      <p:tavLst>
                                        <p:tav tm="0">
                                          <p:val>
                                            <p:strVal val="#ppt_x"/>
                                          </p:val>
                                        </p:tav>
                                        <p:tav tm="100000">
                                          <p:val>
                                            <p:strVal val="#ppt_x"/>
                                          </p:val>
                                        </p:tav>
                                      </p:tavLst>
                                    </p:anim>
                                    <p:anim calcmode="lin" valueType="num">
                                      <p:cBhvr additive="base">
                                        <p:cTn id="50"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2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547303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3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461548"/>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8652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41261"/>
            <a:ext cx="8352928" cy="56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79512" y="1052736"/>
            <a:ext cx="878497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الحكمة من ذلك هو بيان فضل الوالدين على الإنسان بعد فضل الله تعالى عليه في الإيجاد والرزق 0</a:t>
            </a:r>
            <a:endParaRPr lang="ar-SA"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617" y="1772816"/>
            <a:ext cx="6285875"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899592" y="2411596"/>
            <a:ext cx="792088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ar-SA" dirty="0" smtClean="0"/>
              <a:t>ج 2 : من العلامات اتي تدل على رضا الوالدين هي إجابة الدعاء وكشف الكربات </a:t>
            </a:r>
            <a:endParaRPr lang="ar-SA" dirty="0"/>
          </a:p>
        </p:txBody>
      </p:sp>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924944"/>
            <a:ext cx="476853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7" y="3501008"/>
            <a:ext cx="7091540" cy="143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4" y="4933464"/>
            <a:ext cx="3459460" cy="62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971600" y="5661248"/>
            <a:ext cx="784887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a:t> </a:t>
            </a:r>
            <a:r>
              <a:rPr lang="ar-SA" dirty="0" smtClean="0"/>
              <a:t>ج4 : من وسائل صلة الرحم الاتصال بهم والسؤال عنهم وتفقد أحوالهم وزيارتهم والوقوف معم في السراء والضراء  0 والبذل لهم 0 </a:t>
            </a:r>
            <a:endParaRPr lang="ar-SA" dirty="0"/>
          </a:p>
        </p:txBody>
      </p:sp>
    </p:spTree>
    <p:extLst>
      <p:ext uri="{BB962C8B-B14F-4D97-AF65-F5344CB8AC3E}">
        <p14:creationId xmlns:p14="http://schemas.microsoft.com/office/powerpoint/2010/main" val="199016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39"/>
                                        </p:tgtEl>
                                        <p:attrNameLst>
                                          <p:attrName>style.visibility</p:attrName>
                                        </p:attrNameLst>
                                      </p:cBhvr>
                                      <p:to>
                                        <p:strVal val="visible"/>
                                      </p:to>
                                    </p:set>
                                    <p:anim calcmode="lin" valueType="num">
                                      <p:cBhvr additive="base">
                                        <p:cTn id="19" dur="500" fill="hold"/>
                                        <p:tgtEl>
                                          <p:spTgt spid="14339"/>
                                        </p:tgtEl>
                                        <p:attrNameLst>
                                          <p:attrName>ppt_x</p:attrName>
                                        </p:attrNameLst>
                                      </p:cBhvr>
                                      <p:tavLst>
                                        <p:tav tm="0">
                                          <p:val>
                                            <p:strVal val="#ppt_x"/>
                                          </p:val>
                                        </p:tav>
                                        <p:tav tm="100000">
                                          <p:val>
                                            <p:strVal val="#ppt_x"/>
                                          </p:val>
                                        </p:tav>
                                      </p:tavLst>
                                    </p:anim>
                                    <p:anim calcmode="lin" valueType="num">
                                      <p:cBhvr additive="base">
                                        <p:cTn id="20"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340"/>
                                        </p:tgtEl>
                                        <p:attrNameLst>
                                          <p:attrName>style.visibility</p:attrName>
                                        </p:attrNameLst>
                                      </p:cBhvr>
                                      <p:to>
                                        <p:strVal val="visible"/>
                                      </p:to>
                                    </p:set>
                                    <p:anim calcmode="lin" valueType="num">
                                      <p:cBhvr additive="base">
                                        <p:cTn id="31" dur="500" fill="hold"/>
                                        <p:tgtEl>
                                          <p:spTgt spid="14340"/>
                                        </p:tgtEl>
                                        <p:attrNameLst>
                                          <p:attrName>ppt_x</p:attrName>
                                        </p:attrNameLst>
                                      </p:cBhvr>
                                      <p:tavLst>
                                        <p:tav tm="0">
                                          <p:val>
                                            <p:strVal val="#ppt_x"/>
                                          </p:val>
                                        </p:tav>
                                        <p:tav tm="100000">
                                          <p:val>
                                            <p:strVal val="#ppt_x"/>
                                          </p:val>
                                        </p:tav>
                                      </p:tavLst>
                                    </p:anim>
                                    <p:anim calcmode="lin" valueType="num">
                                      <p:cBhvr additive="base">
                                        <p:cTn id="32"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341"/>
                                        </p:tgtEl>
                                        <p:attrNameLst>
                                          <p:attrName>style.visibility</p:attrName>
                                        </p:attrNameLst>
                                      </p:cBhvr>
                                      <p:to>
                                        <p:strVal val="visible"/>
                                      </p:to>
                                    </p:set>
                                    <p:anim calcmode="lin" valueType="num">
                                      <p:cBhvr additive="base">
                                        <p:cTn id="37" dur="500" fill="hold"/>
                                        <p:tgtEl>
                                          <p:spTgt spid="14341"/>
                                        </p:tgtEl>
                                        <p:attrNameLst>
                                          <p:attrName>ppt_x</p:attrName>
                                        </p:attrNameLst>
                                      </p:cBhvr>
                                      <p:tavLst>
                                        <p:tav tm="0">
                                          <p:val>
                                            <p:strVal val="#ppt_x"/>
                                          </p:val>
                                        </p:tav>
                                        <p:tav tm="100000">
                                          <p:val>
                                            <p:strVal val="#ppt_x"/>
                                          </p:val>
                                        </p:tav>
                                      </p:tavLst>
                                    </p:anim>
                                    <p:anim calcmode="lin" valueType="num">
                                      <p:cBhvr additive="base">
                                        <p:cTn id="38" dur="500" fill="hold"/>
                                        <p:tgtEl>
                                          <p:spTgt spid="1434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342"/>
                                        </p:tgtEl>
                                        <p:attrNameLst>
                                          <p:attrName>style.visibility</p:attrName>
                                        </p:attrNameLst>
                                      </p:cBhvr>
                                      <p:to>
                                        <p:strVal val="visible"/>
                                      </p:to>
                                    </p:set>
                                    <p:anim calcmode="lin" valueType="num">
                                      <p:cBhvr additive="base">
                                        <p:cTn id="43" dur="500" fill="hold"/>
                                        <p:tgtEl>
                                          <p:spTgt spid="14342"/>
                                        </p:tgtEl>
                                        <p:attrNameLst>
                                          <p:attrName>ppt_x</p:attrName>
                                        </p:attrNameLst>
                                      </p:cBhvr>
                                      <p:tavLst>
                                        <p:tav tm="0">
                                          <p:val>
                                            <p:strVal val="#ppt_x"/>
                                          </p:val>
                                        </p:tav>
                                        <p:tav tm="100000">
                                          <p:val>
                                            <p:strVal val="#ppt_x"/>
                                          </p:val>
                                        </p:tav>
                                      </p:tavLst>
                                    </p:anim>
                                    <p:anim calcmode="lin" valueType="num">
                                      <p:cBhvr additive="base">
                                        <p:cTn id="44" dur="500" fill="hold"/>
                                        <p:tgtEl>
                                          <p:spTgt spid="143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44624"/>
            <a:ext cx="4729683" cy="852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259632" y="1124744"/>
            <a:ext cx="7632848"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5: من الآثار المترتبة على قطيعة الرحم  : قطيعة الله له والبعد عنه  -  تقل البركة في عمره  - سبب لانتشار الشحناء والبغضاء بين الأرحام  - يقل الرزق وتقل البركة فيه 0 </a:t>
            </a:r>
            <a:endParaRPr lang="ar-SA" dirty="0"/>
          </a:p>
        </p:txBody>
      </p:sp>
    </p:spTree>
    <p:extLst>
      <p:ext uri="{BB962C8B-B14F-4D97-AF65-F5344CB8AC3E}">
        <p14:creationId xmlns:p14="http://schemas.microsoft.com/office/powerpoint/2010/main" val="339991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5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6065912"/>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6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068486"/>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7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980386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8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467720"/>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29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84908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214" y="188640"/>
            <a:ext cx="5865052"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980729"/>
            <a:ext cx="66083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957" y="1988840"/>
            <a:ext cx="4935260" cy="783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2793457"/>
            <a:ext cx="6651451" cy="523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1561" y="3414911"/>
            <a:ext cx="5682935" cy="898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7546" y="4509120"/>
            <a:ext cx="6928720" cy="548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064" y="5057154"/>
            <a:ext cx="6937394" cy="676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6280586" y="5733256"/>
            <a:ext cx="2755909" cy="369332"/>
          </a:xfrm>
          <a:prstGeom prst="rect">
            <a:avLst/>
          </a:prstGeom>
          <a:noFill/>
        </p:spPr>
        <p:txBody>
          <a:bodyPr wrap="square" rtlCol="1">
            <a:spAutoFit/>
          </a:bodyPr>
          <a:lstStyle/>
          <a:p>
            <a:r>
              <a:rPr lang="ar-SA" dirty="0" smtClean="0"/>
              <a:t>ج 2 : ما تميز به صحيح البخاري </a:t>
            </a:r>
            <a:endParaRPr lang="ar-SA" dirty="0"/>
          </a:p>
        </p:txBody>
      </p:sp>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1230" y="5733256"/>
            <a:ext cx="4476725" cy="41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3673" y="6237312"/>
            <a:ext cx="4564544" cy="44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 calcmode="lin" valueType="num">
                                      <p:cBhvr additive="base">
                                        <p:cTn id="25" dur="500" fill="hold"/>
                                        <p:tgtEl>
                                          <p:spTgt spid="2053"/>
                                        </p:tgtEl>
                                        <p:attrNameLst>
                                          <p:attrName>ppt_x</p:attrName>
                                        </p:attrNameLst>
                                      </p:cBhvr>
                                      <p:tavLst>
                                        <p:tav tm="0">
                                          <p:val>
                                            <p:strVal val="#ppt_x"/>
                                          </p:val>
                                        </p:tav>
                                        <p:tav tm="100000">
                                          <p:val>
                                            <p:strVal val="#ppt_x"/>
                                          </p:val>
                                        </p:tav>
                                      </p:tavLst>
                                    </p:anim>
                                    <p:anim calcmode="lin" valueType="num">
                                      <p:cBhvr additive="base">
                                        <p:cTn id="26"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anim calcmode="lin" valueType="num">
                                      <p:cBhvr additive="base">
                                        <p:cTn id="31" dur="500" fill="hold"/>
                                        <p:tgtEl>
                                          <p:spTgt spid="2054"/>
                                        </p:tgtEl>
                                        <p:attrNameLst>
                                          <p:attrName>ppt_x</p:attrName>
                                        </p:attrNameLst>
                                      </p:cBhvr>
                                      <p:tavLst>
                                        <p:tav tm="0">
                                          <p:val>
                                            <p:strVal val="#ppt_x"/>
                                          </p:val>
                                        </p:tav>
                                        <p:tav tm="100000">
                                          <p:val>
                                            <p:strVal val="#ppt_x"/>
                                          </p:val>
                                        </p:tav>
                                      </p:tavLst>
                                    </p:anim>
                                    <p:anim calcmode="lin" valueType="num">
                                      <p:cBhvr additive="base">
                                        <p:cTn id="32"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5"/>
                                        </p:tgtEl>
                                        <p:attrNameLst>
                                          <p:attrName>style.visibility</p:attrName>
                                        </p:attrNameLst>
                                      </p:cBhvr>
                                      <p:to>
                                        <p:strVal val="visible"/>
                                      </p:to>
                                    </p:set>
                                    <p:anim calcmode="lin" valueType="num">
                                      <p:cBhvr additive="base">
                                        <p:cTn id="37" dur="500" fill="hold"/>
                                        <p:tgtEl>
                                          <p:spTgt spid="2055"/>
                                        </p:tgtEl>
                                        <p:attrNameLst>
                                          <p:attrName>ppt_x</p:attrName>
                                        </p:attrNameLst>
                                      </p:cBhvr>
                                      <p:tavLst>
                                        <p:tav tm="0">
                                          <p:val>
                                            <p:strVal val="#ppt_x"/>
                                          </p:val>
                                        </p:tav>
                                        <p:tav tm="100000">
                                          <p:val>
                                            <p:strVal val="#ppt_x"/>
                                          </p:val>
                                        </p:tav>
                                      </p:tavLst>
                                    </p:anim>
                                    <p:anim calcmode="lin" valueType="num">
                                      <p:cBhvr additive="base">
                                        <p:cTn id="38"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56"/>
                                        </p:tgtEl>
                                        <p:attrNameLst>
                                          <p:attrName>style.visibility</p:attrName>
                                        </p:attrNameLst>
                                      </p:cBhvr>
                                      <p:to>
                                        <p:strVal val="visible"/>
                                      </p:to>
                                    </p:set>
                                    <p:anim calcmode="lin" valueType="num">
                                      <p:cBhvr additive="base">
                                        <p:cTn id="43" dur="500" fill="hold"/>
                                        <p:tgtEl>
                                          <p:spTgt spid="2056"/>
                                        </p:tgtEl>
                                        <p:attrNameLst>
                                          <p:attrName>ppt_x</p:attrName>
                                        </p:attrNameLst>
                                      </p:cBhvr>
                                      <p:tavLst>
                                        <p:tav tm="0">
                                          <p:val>
                                            <p:strVal val="#ppt_x"/>
                                          </p:val>
                                        </p:tav>
                                        <p:tav tm="100000">
                                          <p:val>
                                            <p:strVal val="#ppt_x"/>
                                          </p:val>
                                        </p:tav>
                                      </p:tavLst>
                                    </p:anim>
                                    <p:anim calcmode="lin" valueType="num">
                                      <p:cBhvr additive="base">
                                        <p:cTn id="4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57"/>
                                        </p:tgtEl>
                                        <p:attrNameLst>
                                          <p:attrName>style.visibility</p:attrName>
                                        </p:attrNameLst>
                                      </p:cBhvr>
                                      <p:to>
                                        <p:strVal val="visible"/>
                                      </p:to>
                                    </p:set>
                                    <p:anim calcmode="lin" valueType="num">
                                      <p:cBhvr additive="base">
                                        <p:cTn id="55" dur="500" fill="hold"/>
                                        <p:tgtEl>
                                          <p:spTgt spid="2057"/>
                                        </p:tgtEl>
                                        <p:attrNameLst>
                                          <p:attrName>ppt_x</p:attrName>
                                        </p:attrNameLst>
                                      </p:cBhvr>
                                      <p:tavLst>
                                        <p:tav tm="0">
                                          <p:val>
                                            <p:strVal val="#ppt_x"/>
                                          </p:val>
                                        </p:tav>
                                        <p:tav tm="100000">
                                          <p:val>
                                            <p:strVal val="#ppt_x"/>
                                          </p:val>
                                        </p:tav>
                                      </p:tavLst>
                                    </p:anim>
                                    <p:anim calcmode="lin" valueType="num">
                                      <p:cBhvr additive="base">
                                        <p:cTn id="56" dur="500" fill="hold"/>
                                        <p:tgtEl>
                                          <p:spTgt spid="205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058"/>
                                        </p:tgtEl>
                                        <p:attrNameLst>
                                          <p:attrName>style.visibility</p:attrName>
                                        </p:attrNameLst>
                                      </p:cBhvr>
                                      <p:to>
                                        <p:strVal val="visible"/>
                                      </p:to>
                                    </p:set>
                                    <p:anim calcmode="lin" valueType="num">
                                      <p:cBhvr additive="base">
                                        <p:cTn id="61" dur="500" fill="hold"/>
                                        <p:tgtEl>
                                          <p:spTgt spid="2058"/>
                                        </p:tgtEl>
                                        <p:attrNameLst>
                                          <p:attrName>ppt_x</p:attrName>
                                        </p:attrNameLst>
                                      </p:cBhvr>
                                      <p:tavLst>
                                        <p:tav tm="0">
                                          <p:val>
                                            <p:strVal val="#ppt_x"/>
                                          </p:val>
                                        </p:tav>
                                        <p:tav tm="100000">
                                          <p:val>
                                            <p:strVal val="#ppt_x"/>
                                          </p:val>
                                        </p:tav>
                                      </p:tavLst>
                                    </p:anim>
                                    <p:anim calcmode="lin" valueType="num">
                                      <p:cBhvr additive="base">
                                        <p:cTn id="62"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8640"/>
            <a:ext cx="7899970" cy="864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611560" y="1196752"/>
            <a:ext cx="826001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أهم ملامح شخصية الشاب المسلم هي أن يؤمن بالله تعالى حق الإيمان وأن يستقيم على الدين ومكارم الأخلاق وأن يكون بارا بوالديه محسنا إليهما محبا لإخوانه وأقاربه وأصدقائه ويمنح مجتمعه ما يستطيع من الخير والنفع كافا شره وأذاه عنهم 0 </a:t>
            </a:r>
            <a:endParaRPr lang="ar-SA" dirty="0"/>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420888"/>
            <a:ext cx="7395914" cy="52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212976"/>
            <a:ext cx="7194376" cy="111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2605" y="4581128"/>
            <a:ext cx="7722015" cy="1396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52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387"/>
                                        </p:tgtEl>
                                        <p:attrNameLst>
                                          <p:attrName>style.visibility</p:attrName>
                                        </p:attrNameLst>
                                      </p:cBhvr>
                                      <p:to>
                                        <p:strVal val="visible"/>
                                      </p:to>
                                    </p:set>
                                    <p:anim calcmode="lin" valueType="num">
                                      <p:cBhvr additive="base">
                                        <p:cTn id="19" dur="500" fill="hold"/>
                                        <p:tgtEl>
                                          <p:spTgt spid="16387"/>
                                        </p:tgtEl>
                                        <p:attrNameLst>
                                          <p:attrName>ppt_x</p:attrName>
                                        </p:attrNameLst>
                                      </p:cBhvr>
                                      <p:tavLst>
                                        <p:tav tm="0">
                                          <p:val>
                                            <p:strVal val="#ppt_x"/>
                                          </p:val>
                                        </p:tav>
                                        <p:tav tm="100000">
                                          <p:val>
                                            <p:strVal val="#ppt_x"/>
                                          </p:val>
                                        </p:tav>
                                      </p:tavLst>
                                    </p:anim>
                                    <p:anim calcmode="lin" valueType="num">
                                      <p:cBhvr additive="base">
                                        <p:cTn id="20" dur="500" fill="hold"/>
                                        <p:tgtEl>
                                          <p:spTgt spid="1638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388"/>
                                        </p:tgtEl>
                                        <p:attrNameLst>
                                          <p:attrName>style.visibility</p:attrName>
                                        </p:attrNameLst>
                                      </p:cBhvr>
                                      <p:to>
                                        <p:strVal val="visible"/>
                                      </p:to>
                                    </p:set>
                                    <p:anim calcmode="lin" valueType="num">
                                      <p:cBhvr additive="base">
                                        <p:cTn id="25" dur="500" fill="hold"/>
                                        <p:tgtEl>
                                          <p:spTgt spid="16388"/>
                                        </p:tgtEl>
                                        <p:attrNameLst>
                                          <p:attrName>ppt_x</p:attrName>
                                        </p:attrNameLst>
                                      </p:cBhvr>
                                      <p:tavLst>
                                        <p:tav tm="0">
                                          <p:val>
                                            <p:strVal val="#ppt_x"/>
                                          </p:val>
                                        </p:tav>
                                        <p:tav tm="100000">
                                          <p:val>
                                            <p:strVal val="#ppt_x"/>
                                          </p:val>
                                        </p:tav>
                                      </p:tavLst>
                                    </p:anim>
                                    <p:anim calcmode="lin" valueType="num">
                                      <p:cBhvr additive="base">
                                        <p:cTn id="26"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389"/>
                                        </p:tgtEl>
                                        <p:attrNameLst>
                                          <p:attrName>style.visibility</p:attrName>
                                        </p:attrNameLst>
                                      </p:cBhvr>
                                      <p:to>
                                        <p:strVal val="visible"/>
                                      </p:to>
                                    </p:set>
                                    <p:anim calcmode="lin" valueType="num">
                                      <p:cBhvr additive="base">
                                        <p:cTn id="31" dur="500" fill="hold"/>
                                        <p:tgtEl>
                                          <p:spTgt spid="16389"/>
                                        </p:tgtEl>
                                        <p:attrNameLst>
                                          <p:attrName>ppt_x</p:attrName>
                                        </p:attrNameLst>
                                      </p:cBhvr>
                                      <p:tavLst>
                                        <p:tav tm="0">
                                          <p:val>
                                            <p:strVal val="#ppt_x"/>
                                          </p:val>
                                        </p:tav>
                                        <p:tav tm="100000">
                                          <p:val>
                                            <p:strVal val="#ppt_x"/>
                                          </p:val>
                                        </p:tav>
                                      </p:tavLst>
                                    </p:anim>
                                    <p:anim calcmode="lin" valueType="num">
                                      <p:cBhvr additive="base">
                                        <p:cTn id="32" dur="500" fill="hold"/>
                                        <p:tgtEl>
                                          <p:spTgt spid="163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02332"/>
            <a:ext cx="6960221" cy="4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836712"/>
            <a:ext cx="7059885" cy="862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844823"/>
            <a:ext cx="7933506" cy="6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844" y="2708920"/>
            <a:ext cx="8586954"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84784" y="3573016"/>
            <a:ext cx="8586954"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4 : أخلاقيات الشاب المسلم من خلال قصة يوسف عليه السلام أن يكون صالحا عفيفا يراعي الله ويراقبه في السر والعلانية ويتمسك بدينه في مواجهة إغراءات الدنيا  0 </a:t>
            </a:r>
            <a:endParaRPr lang="ar-SA" dirty="0"/>
          </a:p>
        </p:txBody>
      </p:sp>
    </p:spTree>
    <p:extLst>
      <p:ext uri="{BB962C8B-B14F-4D97-AF65-F5344CB8AC3E}">
        <p14:creationId xmlns:p14="http://schemas.microsoft.com/office/powerpoint/2010/main" val="424188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ppt_x"/>
                                          </p:val>
                                        </p:tav>
                                        <p:tav tm="100000">
                                          <p:val>
                                            <p:strVal val="#ppt_x"/>
                                          </p:val>
                                        </p:tav>
                                      </p:tavLst>
                                    </p:anim>
                                    <p:anim calcmode="lin" valueType="num">
                                      <p:cBhvr additive="base">
                                        <p:cTn id="8"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1"/>
                                        </p:tgtEl>
                                        <p:attrNameLst>
                                          <p:attrName>style.visibility</p:attrName>
                                        </p:attrNameLst>
                                      </p:cBhvr>
                                      <p:to>
                                        <p:strVal val="visible"/>
                                      </p:to>
                                    </p:set>
                                    <p:anim calcmode="lin" valueType="num">
                                      <p:cBhvr additive="base">
                                        <p:cTn id="13" dur="500" fill="hold"/>
                                        <p:tgtEl>
                                          <p:spTgt spid="17411"/>
                                        </p:tgtEl>
                                        <p:attrNameLst>
                                          <p:attrName>ppt_x</p:attrName>
                                        </p:attrNameLst>
                                      </p:cBhvr>
                                      <p:tavLst>
                                        <p:tav tm="0">
                                          <p:val>
                                            <p:strVal val="#ppt_x"/>
                                          </p:val>
                                        </p:tav>
                                        <p:tav tm="100000">
                                          <p:val>
                                            <p:strVal val="#ppt_x"/>
                                          </p:val>
                                        </p:tav>
                                      </p:tavLst>
                                    </p:anim>
                                    <p:anim calcmode="lin" valueType="num">
                                      <p:cBhvr additive="base">
                                        <p:cTn id="14" dur="500" fill="hold"/>
                                        <p:tgtEl>
                                          <p:spTgt spid="174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412"/>
                                        </p:tgtEl>
                                        <p:attrNameLst>
                                          <p:attrName>style.visibility</p:attrName>
                                        </p:attrNameLst>
                                      </p:cBhvr>
                                      <p:to>
                                        <p:strVal val="visible"/>
                                      </p:to>
                                    </p:set>
                                    <p:anim calcmode="lin" valueType="num">
                                      <p:cBhvr additive="base">
                                        <p:cTn id="19" dur="500" fill="hold"/>
                                        <p:tgtEl>
                                          <p:spTgt spid="17412"/>
                                        </p:tgtEl>
                                        <p:attrNameLst>
                                          <p:attrName>ppt_x</p:attrName>
                                        </p:attrNameLst>
                                      </p:cBhvr>
                                      <p:tavLst>
                                        <p:tav tm="0">
                                          <p:val>
                                            <p:strVal val="#ppt_x"/>
                                          </p:val>
                                        </p:tav>
                                        <p:tav tm="100000">
                                          <p:val>
                                            <p:strVal val="#ppt_x"/>
                                          </p:val>
                                        </p:tav>
                                      </p:tavLst>
                                    </p:anim>
                                    <p:anim calcmode="lin" valueType="num">
                                      <p:cBhvr additive="base">
                                        <p:cTn id="20" dur="500" fill="hold"/>
                                        <p:tgtEl>
                                          <p:spTgt spid="174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413"/>
                                        </p:tgtEl>
                                        <p:attrNameLst>
                                          <p:attrName>style.visibility</p:attrName>
                                        </p:attrNameLst>
                                      </p:cBhvr>
                                      <p:to>
                                        <p:strVal val="visible"/>
                                      </p:to>
                                    </p:set>
                                    <p:anim calcmode="lin" valueType="num">
                                      <p:cBhvr additive="base">
                                        <p:cTn id="25" dur="500" fill="hold"/>
                                        <p:tgtEl>
                                          <p:spTgt spid="17413"/>
                                        </p:tgtEl>
                                        <p:attrNameLst>
                                          <p:attrName>ppt_x</p:attrName>
                                        </p:attrNameLst>
                                      </p:cBhvr>
                                      <p:tavLst>
                                        <p:tav tm="0">
                                          <p:val>
                                            <p:strVal val="#ppt_x"/>
                                          </p:val>
                                        </p:tav>
                                        <p:tav tm="100000">
                                          <p:val>
                                            <p:strVal val="#ppt_x"/>
                                          </p:val>
                                        </p:tav>
                                      </p:tavLst>
                                    </p:anim>
                                    <p:anim calcmode="lin" valueType="num">
                                      <p:cBhvr additive="base">
                                        <p:cTn id="26"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0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52911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1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31921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2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464629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726" y="58190"/>
            <a:ext cx="6536754" cy="435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894085" y="908719"/>
            <a:ext cx="806489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الفوائد التي يجنيها الفرد والأمة من الابتعاث هي نقل العلوم الدنيوية من الأمم المتقدمة فيها إلى بلاد المسلمين حتى تواكب الأمة الإسلامية  بقية الأمم المتقدمة  في تلك العلم فيرجع النفع على الفرد والمجتمع 0</a:t>
            </a:r>
            <a:endParaRPr lang="ar-SA"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210" y="1726112"/>
            <a:ext cx="6397699" cy="401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6169517" y="2173931"/>
            <a:ext cx="259228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يكون الابتعاث واجبا </a:t>
            </a:r>
            <a:endParaRPr lang="ar-SA"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34" y="2649306"/>
            <a:ext cx="7599446" cy="57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1331640" y="3289598"/>
            <a:ext cx="7189787"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dirty="0" smtClean="0"/>
              <a:t>و يكون الابتعاث محرما إذا كان فيه ضرر على  ديني على الشخص المبتعث أو يكون ناقلا لعلوم غير مفيدة لنا 0 </a:t>
            </a:r>
            <a:endParaRPr lang="ar-SA" dirty="0"/>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4077071"/>
            <a:ext cx="7016160" cy="63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5" y="4797152"/>
            <a:ext cx="7920880" cy="2140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096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9"/>
                                        </p:tgtEl>
                                        <p:attrNameLst>
                                          <p:attrName>style.visibility</p:attrName>
                                        </p:attrNameLst>
                                      </p:cBhvr>
                                      <p:to>
                                        <p:strVal val="visible"/>
                                      </p:to>
                                    </p:set>
                                    <p:anim calcmode="lin" valueType="num">
                                      <p:cBhvr additive="base">
                                        <p:cTn id="31" dur="500" fill="hold"/>
                                        <p:tgtEl>
                                          <p:spTgt spid="1029"/>
                                        </p:tgtEl>
                                        <p:attrNameLst>
                                          <p:attrName>ppt_x</p:attrName>
                                        </p:attrNameLst>
                                      </p:cBhvr>
                                      <p:tavLst>
                                        <p:tav tm="0">
                                          <p:val>
                                            <p:strVal val="#ppt_x"/>
                                          </p:val>
                                        </p:tav>
                                        <p:tav tm="100000">
                                          <p:val>
                                            <p:strVal val="#ppt_x"/>
                                          </p:val>
                                        </p:tav>
                                      </p:tavLst>
                                    </p:anim>
                                    <p:anim calcmode="lin" valueType="num">
                                      <p:cBhvr additive="base">
                                        <p:cTn id="3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30"/>
                                        </p:tgtEl>
                                        <p:attrNameLst>
                                          <p:attrName>style.visibility</p:attrName>
                                        </p:attrNameLst>
                                      </p:cBhvr>
                                      <p:to>
                                        <p:strVal val="visible"/>
                                      </p:to>
                                    </p:set>
                                    <p:anim calcmode="lin" valueType="num">
                                      <p:cBhvr additive="base">
                                        <p:cTn id="43" dur="500" fill="hold"/>
                                        <p:tgtEl>
                                          <p:spTgt spid="1030"/>
                                        </p:tgtEl>
                                        <p:attrNameLst>
                                          <p:attrName>ppt_x</p:attrName>
                                        </p:attrNameLst>
                                      </p:cBhvr>
                                      <p:tavLst>
                                        <p:tav tm="0">
                                          <p:val>
                                            <p:strVal val="#ppt_x"/>
                                          </p:val>
                                        </p:tav>
                                        <p:tav tm="100000">
                                          <p:val>
                                            <p:strVal val="#ppt_x"/>
                                          </p:val>
                                        </p:tav>
                                      </p:tavLst>
                                    </p:anim>
                                    <p:anim calcmode="lin" valueType="num">
                                      <p:cBhvr additive="base">
                                        <p:cTn id="44"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31"/>
                                        </p:tgtEl>
                                        <p:attrNameLst>
                                          <p:attrName>style.visibility</p:attrName>
                                        </p:attrNameLst>
                                      </p:cBhvr>
                                      <p:to>
                                        <p:strVal val="visible"/>
                                      </p:to>
                                    </p:set>
                                    <p:anim calcmode="lin" valueType="num">
                                      <p:cBhvr additive="base">
                                        <p:cTn id="49" dur="500" fill="hold"/>
                                        <p:tgtEl>
                                          <p:spTgt spid="1031"/>
                                        </p:tgtEl>
                                        <p:attrNameLst>
                                          <p:attrName>ppt_x</p:attrName>
                                        </p:attrNameLst>
                                      </p:cBhvr>
                                      <p:tavLst>
                                        <p:tav tm="0">
                                          <p:val>
                                            <p:strVal val="#ppt_x"/>
                                          </p:val>
                                        </p:tav>
                                        <p:tav tm="100000">
                                          <p:val>
                                            <p:strVal val="#ppt_x"/>
                                          </p:val>
                                        </p:tav>
                                      </p:tavLst>
                                    </p:anim>
                                    <p:anim calcmode="lin" valueType="num">
                                      <p:cBhvr additive="base">
                                        <p:cTn id="50"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3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864777"/>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4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027499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5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075443"/>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6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50065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ستطيل 2"/>
          <p:cNvSpPr/>
          <p:nvPr/>
        </p:nvSpPr>
        <p:spPr>
          <a:xfrm>
            <a:off x="2412050" y="2564904"/>
            <a:ext cx="1428878" cy="216024"/>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ar-SA"/>
          </a:p>
        </p:txBody>
      </p:sp>
      <p:sp>
        <p:nvSpPr>
          <p:cNvPr id="2" name="مربع نص 1"/>
          <p:cNvSpPr txBox="1"/>
          <p:nvPr/>
        </p:nvSpPr>
        <p:spPr>
          <a:xfrm>
            <a:off x="6372200" y="116632"/>
            <a:ext cx="2520280" cy="369332"/>
          </a:xfrm>
          <a:prstGeom prst="rect">
            <a:avLst/>
          </a:prstGeom>
          <a:noFill/>
        </p:spPr>
        <p:txBody>
          <a:bodyPr wrap="square" rtlCol="1">
            <a:spAutoFit/>
          </a:bodyPr>
          <a:lstStyle/>
          <a:p>
            <a:r>
              <a:rPr lang="ar-SA" dirty="0" smtClean="0"/>
              <a:t>ج 2 : ما تميز به صحيح مسلم </a:t>
            </a:r>
            <a:endParaRPr lang="ar-S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17" y="129982"/>
            <a:ext cx="5653428" cy="34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34" y="485964"/>
            <a:ext cx="5842040"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026989"/>
            <a:ext cx="7560840" cy="1753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رابط مستقيم 4"/>
          <p:cNvCxnSpPr/>
          <p:nvPr/>
        </p:nvCxnSpPr>
        <p:spPr>
          <a:xfrm flipH="1">
            <a:off x="5272054" y="2276872"/>
            <a:ext cx="9865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رابط مستقيم 7"/>
          <p:cNvCxnSpPr/>
          <p:nvPr/>
        </p:nvCxnSpPr>
        <p:spPr>
          <a:xfrm flipH="1">
            <a:off x="7393633" y="1844824"/>
            <a:ext cx="1008112"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2958" y="2888940"/>
            <a:ext cx="4568787" cy="46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جدول 8"/>
          <p:cNvGraphicFramePr>
            <a:graphicFrameLocks noGrp="1"/>
          </p:cNvGraphicFramePr>
          <p:nvPr>
            <p:extLst>
              <p:ext uri="{D42A27DB-BD31-4B8C-83A1-F6EECF244321}">
                <p14:modId xmlns:p14="http://schemas.microsoft.com/office/powerpoint/2010/main" val="495006590"/>
              </p:ext>
            </p:extLst>
          </p:nvPr>
        </p:nvGraphicFramePr>
        <p:xfrm>
          <a:off x="1920044" y="3461008"/>
          <a:ext cx="6096000" cy="3396992"/>
        </p:xfrm>
        <a:graphic>
          <a:graphicData uri="http://schemas.openxmlformats.org/drawingml/2006/table">
            <a:tbl>
              <a:tblPr rtl="1" firstRow="1" bandRow="1">
                <a:tableStyleId>{93296810-A885-4BE3-A3E7-6D5BEEA58F35}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653792">
                <a:tc>
                  <a:txBody>
                    <a:bodyPr/>
                    <a:lstStyle/>
                    <a:p>
                      <a:pPr rtl="1"/>
                      <a:r>
                        <a:rPr lang="ar-SA" dirty="0" smtClean="0"/>
                        <a:t>وجه المقارنة</a:t>
                      </a:r>
                      <a:endParaRPr lang="ar-SA" dirty="0"/>
                    </a:p>
                  </a:txBody>
                  <a:tcPr/>
                </a:tc>
                <a:tc>
                  <a:txBody>
                    <a:bodyPr/>
                    <a:lstStyle/>
                    <a:p>
                      <a:pPr rtl="1"/>
                      <a:r>
                        <a:rPr lang="ar-SA" dirty="0" smtClean="0"/>
                        <a:t>سنن أبي داوود </a:t>
                      </a:r>
                      <a:endParaRPr lang="ar-SA" dirty="0"/>
                    </a:p>
                  </a:txBody>
                  <a:tcPr/>
                </a:tc>
                <a:tc>
                  <a:txBody>
                    <a:bodyPr/>
                    <a:lstStyle/>
                    <a:p>
                      <a:pPr rtl="1"/>
                      <a:r>
                        <a:rPr lang="ar-SA" dirty="0" smtClean="0"/>
                        <a:t>جامع الترمذي</a:t>
                      </a:r>
                      <a:endParaRPr lang="ar-SA" dirty="0"/>
                    </a:p>
                  </a:txBody>
                  <a:tcPr/>
                </a:tc>
                <a:extLst>
                  <a:ext uri="{0D108BD9-81ED-4DB2-BD59-A6C34878D82A}">
                    <a16:rowId xmlns:a16="http://schemas.microsoft.com/office/drawing/2014/main" val="10000"/>
                  </a:ext>
                </a:extLst>
              </a:tr>
              <a:tr h="370840">
                <a:tc>
                  <a:txBody>
                    <a:bodyPr/>
                    <a:lstStyle/>
                    <a:p>
                      <a:pPr rtl="1"/>
                      <a:r>
                        <a:rPr lang="ar-SA" dirty="0" smtClean="0"/>
                        <a:t>اوجه الاتفاق</a:t>
                      </a:r>
                      <a:endParaRPr lang="ar-SA" dirty="0"/>
                    </a:p>
                  </a:txBody>
                  <a:tcPr/>
                </a:tc>
                <a:tc>
                  <a:txBody>
                    <a:bodyPr/>
                    <a:lstStyle/>
                    <a:p>
                      <a:pPr rtl="1"/>
                      <a:r>
                        <a:rPr lang="ar-SA" dirty="0" smtClean="0"/>
                        <a:t>- ذكر فيه الصحيح وما يشبهه وما يقاربه  </a:t>
                      </a:r>
                    </a:p>
                    <a:p>
                      <a:pPr rtl="1"/>
                      <a:r>
                        <a:rPr lang="ar-SA" dirty="0" smtClean="0"/>
                        <a:t>- بين الوهن الموجود في الحديث</a:t>
                      </a:r>
                      <a:endParaRPr lang="ar-SA" dirty="0"/>
                    </a:p>
                  </a:txBody>
                  <a:tcPr/>
                </a:tc>
                <a:tc>
                  <a: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SA" dirty="0" smtClean="0"/>
                        <a:t>- ذكر فيه الصحيح وغبره </a:t>
                      </a:r>
                    </a:p>
                    <a:p>
                      <a:pPr rtl="1"/>
                      <a:r>
                        <a:rPr lang="ar-SA" dirty="0" smtClean="0"/>
                        <a:t>- بين فيه درجة كل حديث </a:t>
                      </a:r>
                      <a:endParaRPr lang="ar-SA" dirty="0"/>
                    </a:p>
                  </a:txBody>
                  <a:tcPr/>
                </a:tc>
                <a:extLst>
                  <a:ext uri="{0D108BD9-81ED-4DB2-BD59-A6C34878D82A}">
                    <a16:rowId xmlns:a16="http://schemas.microsoft.com/office/drawing/2014/main" val="10001"/>
                  </a:ext>
                </a:extLst>
              </a:tr>
              <a:tr h="370840">
                <a:tc>
                  <a:txBody>
                    <a:bodyPr/>
                    <a:lstStyle/>
                    <a:p>
                      <a:pPr rtl="1"/>
                      <a:r>
                        <a:rPr lang="ar-SA" dirty="0" smtClean="0"/>
                        <a:t>ميزة انفرد بها كل كتاب</a:t>
                      </a:r>
                      <a:endParaRPr lang="ar-SA" dirty="0"/>
                    </a:p>
                  </a:txBody>
                  <a:tcPr/>
                </a:tc>
                <a:tc>
                  <a:txBody>
                    <a:bodyPr/>
                    <a:lstStyle/>
                    <a:p>
                      <a:pPr rtl="1"/>
                      <a:r>
                        <a:rPr lang="ar-SA" dirty="0" smtClean="0"/>
                        <a:t>اعتنى بزيادات</a:t>
                      </a:r>
                      <a:r>
                        <a:rPr lang="ar-SA" baseline="0" dirty="0" smtClean="0"/>
                        <a:t> المتون ، والفاظ الحديث التي يعتني بها الفقهاء</a:t>
                      </a:r>
                      <a:endParaRPr lang="ar-SA" dirty="0"/>
                    </a:p>
                  </a:txBody>
                  <a:tcPr/>
                </a:tc>
                <a:tc>
                  <a:txBody>
                    <a:bodyPr/>
                    <a:lstStyle/>
                    <a:p>
                      <a:pPr rtl="1"/>
                      <a:r>
                        <a:rPr lang="ar-SA" dirty="0" smtClean="0"/>
                        <a:t>ذكر أقوال العلماء من الصحابة ومن بعدهم في المسائل التي يتضمنها الباب 0</a:t>
                      </a:r>
                      <a:endParaRPr lang="ar-SA" dirty="0"/>
                    </a:p>
                  </a:txBody>
                  <a:tcPr/>
                </a:tc>
                <a:extLst>
                  <a:ext uri="{0D108BD9-81ED-4DB2-BD59-A6C34878D82A}">
                    <a16:rowId xmlns:a16="http://schemas.microsoft.com/office/drawing/2014/main" val="10002"/>
                  </a:ext>
                </a:extLst>
              </a:tr>
              <a:tr h="137120">
                <a:tc>
                  <a:txBody>
                    <a:bodyPr/>
                    <a:lstStyle/>
                    <a:p>
                      <a:pPr rtl="1"/>
                      <a:r>
                        <a:rPr lang="ar-SA" dirty="0" smtClean="0"/>
                        <a:t>عدد الأحاديث</a:t>
                      </a:r>
                      <a:endParaRPr lang="ar-SA" dirty="0"/>
                    </a:p>
                  </a:txBody>
                  <a:tcPr/>
                </a:tc>
                <a:tc>
                  <a:txBody>
                    <a:bodyPr/>
                    <a:lstStyle/>
                    <a:p>
                      <a:pPr rtl="1"/>
                      <a:r>
                        <a:rPr lang="ar-SA" dirty="0" smtClean="0"/>
                        <a:t>5274 حديثا</a:t>
                      </a:r>
                      <a:endParaRPr lang="ar-SA" dirty="0"/>
                    </a:p>
                  </a:txBody>
                  <a:tcPr/>
                </a:tc>
                <a:tc>
                  <a:txBody>
                    <a:bodyPr/>
                    <a:lstStyle/>
                    <a:p>
                      <a:pPr rtl="1"/>
                      <a:r>
                        <a:rPr lang="ar-SA" dirty="0" smtClean="0"/>
                        <a:t>3956 حديثا </a:t>
                      </a:r>
                      <a:endParaRPr lang="ar-SA" dirty="0"/>
                    </a:p>
                  </a:txBody>
                  <a:tcPr/>
                </a:tc>
                <a:extLst>
                  <a:ext uri="{0D108BD9-81ED-4DB2-BD59-A6C34878D82A}">
                    <a16:rowId xmlns:a16="http://schemas.microsoft.com/office/drawing/2014/main" val="10003"/>
                  </a:ext>
                </a:extLst>
              </a:tr>
            </a:tbl>
          </a:graphicData>
        </a:graphic>
      </p:graphicFrame>
      <p:cxnSp>
        <p:nvCxnSpPr>
          <p:cNvPr id="11" name="رابط مستقيم 10"/>
          <p:cNvCxnSpPr/>
          <p:nvPr/>
        </p:nvCxnSpPr>
        <p:spPr>
          <a:xfrm>
            <a:off x="2412050" y="2888940"/>
            <a:ext cx="11838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09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 calcmode="lin" valueType="num">
                                      <p:cBhvr additive="base">
                                        <p:cTn id="25" dur="500" fill="hold"/>
                                        <p:tgtEl>
                                          <p:spTgt spid="3076"/>
                                        </p:tgtEl>
                                        <p:attrNameLst>
                                          <p:attrName>ppt_x</p:attrName>
                                        </p:attrNameLst>
                                      </p:cBhvr>
                                      <p:tavLst>
                                        <p:tav tm="0">
                                          <p:val>
                                            <p:strVal val="#ppt_x"/>
                                          </p:val>
                                        </p:tav>
                                        <p:tav tm="100000">
                                          <p:val>
                                            <p:strVal val="#ppt_x"/>
                                          </p:val>
                                        </p:tav>
                                      </p:tavLst>
                                    </p:anim>
                                    <p:anim calcmode="lin" valueType="num">
                                      <p:cBhvr additive="base">
                                        <p:cTn id="2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77"/>
                                        </p:tgtEl>
                                        <p:attrNameLst>
                                          <p:attrName>style.visibility</p:attrName>
                                        </p:attrNameLst>
                                      </p:cBhvr>
                                      <p:to>
                                        <p:strVal val="visible"/>
                                      </p:to>
                                    </p:set>
                                    <p:anim calcmode="lin" valueType="num">
                                      <p:cBhvr additive="base">
                                        <p:cTn id="49" dur="500" fill="hold"/>
                                        <p:tgtEl>
                                          <p:spTgt spid="3077"/>
                                        </p:tgtEl>
                                        <p:attrNameLst>
                                          <p:attrName>ppt_x</p:attrName>
                                        </p:attrNameLst>
                                      </p:cBhvr>
                                      <p:tavLst>
                                        <p:tav tm="0">
                                          <p:val>
                                            <p:strVal val="#ppt_x"/>
                                          </p:val>
                                        </p:tav>
                                        <p:tav tm="100000">
                                          <p:val>
                                            <p:strVal val="#ppt_x"/>
                                          </p:val>
                                        </p:tav>
                                      </p:tavLst>
                                    </p:anim>
                                    <p:anim calcmode="lin" valueType="num">
                                      <p:cBhvr additive="base">
                                        <p:cTn id="5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856" y="53652"/>
            <a:ext cx="3313906" cy="53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608185"/>
            <a:ext cx="7699746" cy="1740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2492896"/>
            <a:ext cx="4898082" cy="558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3136699"/>
            <a:ext cx="8380412" cy="1333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1" y="4581127"/>
            <a:ext cx="6986314" cy="783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561" y="5445224"/>
            <a:ext cx="8347818" cy="141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781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 calcmode="lin" valueType="num">
                                      <p:cBhvr additive="base">
                                        <p:cTn id="25" dur="500" fill="hold"/>
                                        <p:tgtEl>
                                          <p:spTgt spid="2053"/>
                                        </p:tgtEl>
                                        <p:attrNameLst>
                                          <p:attrName>ppt_x</p:attrName>
                                        </p:attrNameLst>
                                      </p:cBhvr>
                                      <p:tavLst>
                                        <p:tav tm="0">
                                          <p:val>
                                            <p:strVal val="#ppt_x"/>
                                          </p:val>
                                        </p:tav>
                                        <p:tav tm="100000">
                                          <p:val>
                                            <p:strVal val="#ppt_x"/>
                                          </p:val>
                                        </p:tav>
                                      </p:tavLst>
                                    </p:anim>
                                    <p:anim calcmode="lin" valueType="num">
                                      <p:cBhvr additive="base">
                                        <p:cTn id="26"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anim calcmode="lin" valueType="num">
                                      <p:cBhvr additive="base">
                                        <p:cTn id="31" dur="500" fill="hold"/>
                                        <p:tgtEl>
                                          <p:spTgt spid="2054"/>
                                        </p:tgtEl>
                                        <p:attrNameLst>
                                          <p:attrName>ppt_x</p:attrName>
                                        </p:attrNameLst>
                                      </p:cBhvr>
                                      <p:tavLst>
                                        <p:tav tm="0">
                                          <p:val>
                                            <p:strVal val="#ppt_x"/>
                                          </p:val>
                                        </p:tav>
                                        <p:tav tm="100000">
                                          <p:val>
                                            <p:strVal val="#ppt_x"/>
                                          </p:val>
                                        </p:tav>
                                      </p:tavLst>
                                    </p:anim>
                                    <p:anim calcmode="lin" valueType="num">
                                      <p:cBhvr additive="base">
                                        <p:cTn id="32"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5"/>
                                        </p:tgtEl>
                                        <p:attrNameLst>
                                          <p:attrName>style.visibility</p:attrName>
                                        </p:attrNameLst>
                                      </p:cBhvr>
                                      <p:to>
                                        <p:strVal val="visible"/>
                                      </p:to>
                                    </p:set>
                                    <p:anim calcmode="lin" valueType="num">
                                      <p:cBhvr additive="base">
                                        <p:cTn id="37" dur="500" fill="hold"/>
                                        <p:tgtEl>
                                          <p:spTgt spid="2055"/>
                                        </p:tgtEl>
                                        <p:attrNameLst>
                                          <p:attrName>ppt_x</p:attrName>
                                        </p:attrNameLst>
                                      </p:cBhvr>
                                      <p:tavLst>
                                        <p:tav tm="0">
                                          <p:val>
                                            <p:strVal val="#ppt_x"/>
                                          </p:val>
                                        </p:tav>
                                        <p:tav tm="100000">
                                          <p:val>
                                            <p:strVal val="#ppt_x"/>
                                          </p:val>
                                        </p:tav>
                                      </p:tavLst>
                                    </p:anim>
                                    <p:anim calcmode="lin" valueType="num">
                                      <p:cBhvr additive="base">
                                        <p:cTn id="38"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600" y="1072133"/>
            <a:ext cx="6920769"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636911"/>
            <a:ext cx="7374753" cy="3287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350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7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288202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8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426202"/>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39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955047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0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6351507"/>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1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89681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2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436360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342" y="116632"/>
            <a:ext cx="6154613" cy="665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808577"/>
            <a:ext cx="7871023" cy="130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8686" y="2124456"/>
            <a:ext cx="684076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2924943"/>
            <a:ext cx="7136085" cy="1221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4146278"/>
            <a:ext cx="7306741" cy="66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4941167"/>
            <a:ext cx="7166955" cy="40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3491880" y="5517232"/>
            <a:ext cx="532859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نعم والدليل قول الرسول صلى الله عليه وسلم : </a:t>
            </a:r>
            <a:endParaRPr lang="ar-SA" dirty="0"/>
          </a:p>
        </p:txBody>
      </p:sp>
    </p:spTree>
    <p:extLst>
      <p:ext uri="{BB962C8B-B14F-4D97-AF65-F5344CB8AC3E}">
        <p14:creationId xmlns:p14="http://schemas.microsoft.com/office/powerpoint/2010/main" val="39425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gtEl>
                                        <p:attrNameLst>
                                          <p:attrName>style.visibility</p:attrName>
                                        </p:attrNameLst>
                                      </p:cBhvr>
                                      <p:to>
                                        <p:strVal val="visible"/>
                                      </p:to>
                                    </p:set>
                                    <p:anim calcmode="lin" valueType="num">
                                      <p:cBhvr additive="base">
                                        <p:cTn id="25" dur="500" fill="hold"/>
                                        <p:tgtEl>
                                          <p:spTgt spid="4101"/>
                                        </p:tgtEl>
                                        <p:attrNameLst>
                                          <p:attrName>ppt_x</p:attrName>
                                        </p:attrNameLst>
                                      </p:cBhvr>
                                      <p:tavLst>
                                        <p:tav tm="0">
                                          <p:val>
                                            <p:strVal val="#ppt_x"/>
                                          </p:val>
                                        </p:tav>
                                        <p:tav tm="100000">
                                          <p:val>
                                            <p:strVal val="#ppt_x"/>
                                          </p:val>
                                        </p:tav>
                                      </p:tavLst>
                                    </p:anim>
                                    <p:anim calcmode="lin" valueType="num">
                                      <p:cBhvr additive="base">
                                        <p:cTn id="26"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2"/>
                                        </p:tgtEl>
                                        <p:attrNameLst>
                                          <p:attrName>style.visibility</p:attrName>
                                        </p:attrNameLst>
                                      </p:cBhvr>
                                      <p:to>
                                        <p:strVal val="visible"/>
                                      </p:to>
                                    </p:set>
                                    <p:anim calcmode="lin" valueType="num">
                                      <p:cBhvr additive="base">
                                        <p:cTn id="31" dur="500" fill="hold"/>
                                        <p:tgtEl>
                                          <p:spTgt spid="4102"/>
                                        </p:tgtEl>
                                        <p:attrNameLst>
                                          <p:attrName>ppt_x</p:attrName>
                                        </p:attrNameLst>
                                      </p:cBhvr>
                                      <p:tavLst>
                                        <p:tav tm="0">
                                          <p:val>
                                            <p:strVal val="#ppt_x"/>
                                          </p:val>
                                        </p:tav>
                                        <p:tav tm="100000">
                                          <p:val>
                                            <p:strVal val="#ppt_x"/>
                                          </p:val>
                                        </p:tav>
                                      </p:tavLst>
                                    </p:anim>
                                    <p:anim calcmode="lin" valueType="num">
                                      <p:cBhvr additive="base">
                                        <p:cTn id="32"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3"/>
                                        </p:tgtEl>
                                        <p:attrNameLst>
                                          <p:attrName>style.visibility</p:attrName>
                                        </p:attrNameLst>
                                      </p:cBhvr>
                                      <p:to>
                                        <p:strVal val="visible"/>
                                      </p:to>
                                    </p:set>
                                    <p:anim calcmode="lin" valueType="num">
                                      <p:cBhvr additive="base">
                                        <p:cTn id="37" dur="500" fill="hold"/>
                                        <p:tgtEl>
                                          <p:spTgt spid="4103"/>
                                        </p:tgtEl>
                                        <p:attrNameLst>
                                          <p:attrName>ppt_x</p:attrName>
                                        </p:attrNameLst>
                                      </p:cBhvr>
                                      <p:tavLst>
                                        <p:tav tm="0">
                                          <p:val>
                                            <p:strVal val="#ppt_x"/>
                                          </p:val>
                                        </p:tav>
                                        <p:tav tm="100000">
                                          <p:val>
                                            <p:strVal val="#ppt_x"/>
                                          </p:val>
                                        </p:tav>
                                      </p:tavLst>
                                    </p:anim>
                                    <p:anim calcmode="lin" valueType="num">
                                      <p:cBhvr additive="base">
                                        <p:cTn id="38" dur="500" fill="hold"/>
                                        <p:tgtEl>
                                          <p:spTgt spid="410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198" y="188640"/>
            <a:ext cx="7856165" cy="238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2708920"/>
            <a:ext cx="4794076" cy="615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359888"/>
            <a:ext cx="6515150" cy="1037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907704" y="4397841"/>
            <a:ext cx="651515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الأمر بالصدقة أو المعروف أو الإصلاح بين الناس </a:t>
            </a:r>
            <a:endParaRPr lang="ar-SA" dirty="0"/>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1" y="5085184"/>
            <a:ext cx="5651054" cy="66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393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 calcmode="lin" valueType="num">
                                      <p:cBhvr additive="base">
                                        <p:cTn id="31" dur="500" fill="hold"/>
                                        <p:tgtEl>
                                          <p:spTgt spid="5125"/>
                                        </p:tgtEl>
                                        <p:attrNameLst>
                                          <p:attrName>ppt_x</p:attrName>
                                        </p:attrNameLst>
                                      </p:cBhvr>
                                      <p:tavLst>
                                        <p:tav tm="0">
                                          <p:val>
                                            <p:strVal val="#ppt_x"/>
                                          </p:val>
                                        </p:tav>
                                        <p:tav tm="100000">
                                          <p:val>
                                            <p:strVal val="#ppt_x"/>
                                          </p:val>
                                        </p:tav>
                                      </p:tavLst>
                                    </p:anim>
                                    <p:anim calcmode="lin" valueType="num">
                                      <p:cBhvr additive="base">
                                        <p:cTn id="32"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1"/>
            <a:ext cx="8091239" cy="295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117998"/>
            <a:ext cx="4120795" cy="6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280" y="3861048"/>
            <a:ext cx="1547986" cy="95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3" y="4210719"/>
            <a:ext cx="6328743" cy="322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4626657"/>
            <a:ext cx="3700239" cy="53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6258" y="5159065"/>
            <a:ext cx="1576561" cy="809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873" y="5414665"/>
            <a:ext cx="7212730" cy="653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80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additive="base">
                                        <p:cTn id="13" dur="500" fill="hold"/>
                                        <p:tgtEl>
                                          <p:spTgt spid="6146"/>
                                        </p:tgtEl>
                                        <p:attrNameLst>
                                          <p:attrName>ppt_x</p:attrName>
                                        </p:attrNameLst>
                                      </p:cBhvr>
                                      <p:tavLst>
                                        <p:tav tm="0">
                                          <p:val>
                                            <p:strVal val="#ppt_x"/>
                                          </p:val>
                                        </p:tav>
                                        <p:tav tm="100000">
                                          <p:val>
                                            <p:strVal val="#ppt_x"/>
                                          </p:val>
                                        </p:tav>
                                      </p:tavLst>
                                    </p:anim>
                                    <p:anim calcmode="lin" valueType="num">
                                      <p:cBhvr additive="base">
                                        <p:cTn id="14"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additive="base">
                                        <p:cTn id="19" dur="500" fill="hold"/>
                                        <p:tgtEl>
                                          <p:spTgt spid="6148"/>
                                        </p:tgtEl>
                                        <p:attrNameLst>
                                          <p:attrName>ppt_x</p:attrName>
                                        </p:attrNameLst>
                                      </p:cBhvr>
                                      <p:tavLst>
                                        <p:tav tm="0">
                                          <p:val>
                                            <p:strVal val="#ppt_x"/>
                                          </p:val>
                                        </p:tav>
                                        <p:tav tm="100000">
                                          <p:val>
                                            <p:strVal val="#ppt_x"/>
                                          </p:val>
                                        </p:tav>
                                      </p:tavLst>
                                    </p:anim>
                                    <p:anim calcmode="lin" valueType="num">
                                      <p:cBhvr additive="base">
                                        <p:cTn id="20"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50"/>
                                        </p:tgtEl>
                                        <p:attrNameLst>
                                          <p:attrName>style.visibility</p:attrName>
                                        </p:attrNameLst>
                                      </p:cBhvr>
                                      <p:to>
                                        <p:strVal val="visible"/>
                                      </p:to>
                                    </p:set>
                                    <p:anim calcmode="lin" valueType="num">
                                      <p:cBhvr additive="base">
                                        <p:cTn id="25" dur="500" fill="hold"/>
                                        <p:tgtEl>
                                          <p:spTgt spid="6150"/>
                                        </p:tgtEl>
                                        <p:attrNameLst>
                                          <p:attrName>ppt_x</p:attrName>
                                        </p:attrNameLst>
                                      </p:cBhvr>
                                      <p:tavLst>
                                        <p:tav tm="0">
                                          <p:val>
                                            <p:strVal val="#ppt_x"/>
                                          </p:val>
                                        </p:tav>
                                        <p:tav tm="100000">
                                          <p:val>
                                            <p:strVal val="#ppt_x"/>
                                          </p:val>
                                        </p:tav>
                                      </p:tavLst>
                                    </p:anim>
                                    <p:anim calcmode="lin" valueType="num">
                                      <p:cBhvr additive="base">
                                        <p:cTn id="26"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51"/>
                                        </p:tgtEl>
                                        <p:attrNameLst>
                                          <p:attrName>style.visibility</p:attrName>
                                        </p:attrNameLst>
                                      </p:cBhvr>
                                      <p:to>
                                        <p:strVal val="visible"/>
                                      </p:to>
                                    </p:set>
                                    <p:anim calcmode="lin" valueType="num">
                                      <p:cBhvr additive="base">
                                        <p:cTn id="31" dur="500" fill="hold"/>
                                        <p:tgtEl>
                                          <p:spTgt spid="6151"/>
                                        </p:tgtEl>
                                        <p:attrNameLst>
                                          <p:attrName>ppt_x</p:attrName>
                                        </p:attrNameLst>
                                      </p:cBhvr>
                                      <p:tavLst>
                                        <p:tav tm="0">
                                          <p:val>
                                            <p:strVal val="#ppt_x"/>
                                          </p:val>
                                        </p:tav>
                                        <p:tav tm="100000">
                                          <p:val>
                                            <p:strVal val="#ppt_x"/>
                                          </p:val>
                                        </p:tav>
                                      </p:tavLst>
                                    </p:anim>
                                    <p:anim calcmode="lin" valueType="num">
                                      <p:cBhvr additive="base">
                                        <p:cTn id="32"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52"/>
                                        </p:tgtEl>
                                        <p:attrNameLst>
                                          <p:attrName>style.visibility</p:attrName>
                                        </p:attrNameLst>
                                      </p:cBhvr>
                                      <p:to>
                                        <p:strVal val="visible"/>
                                      </p:to>
                                    </p:set>
                                    <p:anim calcmode="lin" valueType="num">
                                      <p:cBhvr additive="base">
                                        <p:cTn id="37" dur="500" fill="hold"/>
                                        <p:tgtEl>
                                          <p:spTgt spid="6152"/>
                                        </p:tgtEl>
                                        <p:attrNameLst>
                                          <p:attrName>ppt_x</p:attrName>
                                        </p:attrNameLst>
                                      </p:cBhvr>
                                      <p:tavLst>
                                        <p:tav tm="0">
                                          <p:val>
                                            <p:strVal val="#ppt_x"/>
                                          </p:val>
                                        </p:tav>
                                        <p:tav tm="100000">
                                          <p:val>
                                            <p:strVal val="#ppt_x"/>
                                          </p:val>
                                        </p:tav>
                                      </p:tavLst>
                                    </p:anim>
                                    <p:anim calcmode="lin" valueType="num">
                                      <p:cBhvr additive="base">
                                        <p:cTn id="38"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53"/>
                                        </p:tgtEl>
                                        <p:attrNameLst>
                                          <p:attrName>style.visibility</p:attrName>
                                        </p:attrNameLst>
                                      </p:cBhvr>
                                      <p:to>
                                        <p:strVal val="visible"/>
                                      </p:to>
                                    </p:set>
                                    <p:anim calcmode="lin" valueType="num">
                                      <p:cBhvr additive="base">
                                        <p:cTn id="43" dur="500" fill="hold"/>
                                        <p:tgtEl>
                                          <p:spTgt spid="6153"/>
                                        </p:tgtEl>
                                        <p:attrNameLst>
                                          <p:attrName>ppt_x</p:attrName>
                                        </p:attrNameLst>
                                      </p:cBhvr>
                                      <p:tavLst>
                                        <p:tav tm="0">
                                          <p:val>
                                            <p:strVal val="#ppt_x"/>
                                          </p:val>
                                        </p:tav>
                                        <p:tav tm="100000">
                                          <p:val>
                                            <p:strVal val="#ppt_x"/>
                                          </p:val>
                                        </p:tav>
                                      </p:tavLst>
                                    </p:anim>
                                    <p:anim calcmode="lin" valueType="num">
                                      <p:cBhvr additive="base">
                                        <p:cTn id="44" dur="500" fill="hold"/>
                                        <p:tgtEl>
                                          <p:spTgt spid="6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792828"/>
            <a:ext cx="3744416"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585" y="1556792"/>
            <a:ext cx="6857578" cy="80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521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200723"/>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4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224139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5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1560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6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00267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7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6685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0"/>
            <a:ext cx="5255468" cy="59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611560" y="735087"/>
            <a:ext cx="8424936"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كلما كان القلب صالحا صلحت بقية الجوارح  يقول الرسول صلى الله عليه وسلم : ( إن في الجسد مضغة إذا صلحت  </a:t>
            </a:r>
            <a:r>
              <a:rPr lang="ar-SA" dirty="0" err="1" smtClean="0"/>
              <a:t>صلحت</a:t>
            </a:r>
            <a:r>
              <a:rPr lang="ar-SA" dirty="0" smtClean="0"/>
              <a:t> باقي الأعضاء  ألا وهي القلب ) ويقول : ( إن الله  لا ينظر إلى صوركم  وأجسادكم ولكن ينظر إلى قلوبكم  ) </a:t>
            </a:r>
            <a:endParaRPr lang="ar-S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916832"/>
            <a:ext cx="6332165" cy="508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2555676"/>
            <a:ext cx="2197767" cy="93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2682836"/>
            <a:ext cx="3299407" cy="430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696" y="2710730"/>
            <a:ext cx="936104" cy="40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1038" y="3489241"/>
            <a:ext cx="1829683" cy="683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0805" y="3489241"/>
            <a:ext cx="1880402" cy="53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4560" y="4209537"/>
            <a:ext cx="6776162" cy="50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395536" y="4869160"/>
            <a:ext cx="8348389"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يكون القلب سليما إذا سلم من كل شهوة تخالف أمر الله ونهيه  ومن كل شبهة تعارض خبره 0 </a:t>
            </a:r>
          </a:p>
          <a:p>
            <a:r>
              <a:rPr lang="ar-SA" dirty="0"/>
              <a:t> </a:t>
            </a:r>
            <a:r>
              <a:rPr lang="ar-SA" dirty="0" smtClean="0"/>
              <a:t>     ويكون القلب مريضا إذا كان فيه بعض الحب لله وإيمان به وأيضا فيه محبة لشهواته الباطلة  0 </a:t>
            </a:r>
          </a:p>
          <a:p>
            <a:r>
              <a:rPr lang="ar-SA" dirty="0"/>
              <a:t> </a:t>
            </a:r>
            <a:r>
              <a:rPr lang="ar-SA" dirty="0" smtClean="0"/>
              <a:t>    ويكون  القلب ميتا إذا كان لا يعرف ربه ولا يعبده بل يتبع هواه وشهواته  غافلا عن مراد ربه منه  0 </a:t>
            </a:r>
            <a:endParaRPr lang="ar-SA" dirty="0"/>
          </a:p>
        </p:txBody>
      </p:sp>
    </p:spTree>
    <p:extLst>
      <p:ext uri="{BB962C8B-B14F-4D97-AF65-F5344CB8AC3E}">
        <p14:creationId xmlns:p14="http://schemas.microsoft.com/office/powerpoint/2010/main" val="181224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fill="hold"/>
                                        <p:tgtEl>
                                          <p:spTgt spid="1027"/>
                                        </p:tgtEl>
                                        <p:attrNameLst>
                                          <p:attrName>ppt_x</p:attrName>
                                        </p:attrNameLst>
                                      </p:cBhvr>
                                      <p:tavLst>
                                        <p:tav tm="0">
                                          <p:val>
                                            <p:strVal val="#ppt_x"/>
                                          </p:val>
                                        </p:tav>
                                        <p:tav tm="100000">
                                          <p:val>
                                            <p:strVal val="#ppt_x"/>
                                          </p:val>
                                        </p:tav>
                                      </p:tavLst>
                                    </p:anim>
                                    <p:anim calcmode="lin" valueType="num">
                                      <p:cBhvr additive="base">
                                        <p:cTn id="2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9"/>
                                        </p:tgtEl>
                                        <p:attrNameLst>
                                          <p:attrName>style.visibility</p:attrName>
                                        </p:attrNameLst>
                                      </p:cBhvr>
                                      <p:to>
                                        <p:strVal val="visible"/>
                                      </p:to>
                                    </p:set>
                                    <p:anim calcmode="lin" valueType="num">
                                      <p:cBhvr additive="base">
                                        <p:cTn id="31" dur="500" fill="hold"/>
                                        <p:tgtEl>
                                          <p:spTgt spid="1029"/>
                                        </p:tgtEl>
                                        <p:attrNameLst>
                                          <p:attrName>ppt_x</p:attrName>
                                        </p:attrNameLst>
                                      </p:cBhvr>
                                      <p:tavLst>
                                        <p:tav tm="0">
                                          <p:val>
                                            <p:strVal val="#ppt_x"/>
                                          </p:val>
                                        </p:tav>
                                        <p:tav tm="100000">
                                          <p:val>
                                            <p:strVal val="#ppt_x"/>
                                          </p:val>
                                        </p:tav>
                                      </p:tavLst>
                                    </p:anim>
                                    <p:anim calcmode="lin" valueType="num">
                                      <p:cBhvr additive="base">
                                        <p:cTn id="3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anim calcmode="lin" valueType="num">
                                      <p:cBhvr additive="base">
                                        <p:cTn id="37" dur="500" fill="hold"/>
                                        <p:tgtEl>
                                          <p:spTgt spid="1030"/>
                                        </p:tgtEl>
                                        <p:attrNameLst>
                                          <p:attrName>ppt_x</p:attrName>
                                        </p:attrNameLst>
                                      </p:cBhvr>
                                      <p:tavLst>
                                        <p:tav tm="0">
                                          <p:val>
                                            <p:strVal val="#ppt_x"/>
                                          </p:val>
                                        </p:tav>
                                        <p:tav tm="100000">
                                          <p:val>
                                            <p:strVal val="#ppt_x"/>
                                          </p:val>
                                        </p:tav>
                                      </p:tavLst>
                                    </p:anim>
                                    <p:anim calcmode="lin" valueType="num">
                                      <p:cBhvr additive="base">
                                        <p:cTn id="3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31"/>
                                        </p:tgtEl>
                                        <p:attrNameLst>
                                          <p:attrName>style.visibility</p:attrName>
                                        </p:attrNameLst>
                                      </p:cBhvr>
                                      <p:to>
                                        <p:strVal val="visible"/>
                                      </p:to>
                                    </p:set>
                                    <p:anim calcmode="lin" valueType="num">
                                      <p:cBhvr additive="base">
                                        <p:cTn id="43" dur="500" fill="hold"/>
                                        <p:tgtEl>
                                          <p:spTgt spid="1031"/>
                                        </p:tgtEl>
                                        <p:attrNameLst>
                                          <p:attrName>ppt_x</p:attrName>
                                        </p:attrNameLst>
                                      </p:cBhvr>
                                      <p:tavLst>
                                        <p:tav tm="0">
                                          <p:val>
                                            <p:strVal val="#ppt_x"/>
                                          </p:val>
                                        </p:tav>
                                        <p:tav tm="100000">
                                          <p:val>
                                            <p:strVal val="#ppt_x"/>
                                          </p:val>
                                        </p:tav>
                                      </p:tavLst>
                                    </p:anim>
                                    <p:anim calcmode="lin" valueType="num">
                                      <p:cBhvr additive="base">
                                        <p:cTn id="44"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32"/>
                                        </p:tgtEl>
                                        <p:attrNameLst>
                                          <p:attrName>style.visibility</p:attrName>
                                        </p:attrNameLst>
                                      </p:cBhvr>
                                      <p:to>
                                        <p:strVal val="visible"/>
                                      </p:to>
                                    </p:set>
                                    <p:anim calcmode="lin" valueType="num">
                                      <p:cBhvr additive="base">
                                        <p:cTn id="49" dur="500" fill="hold"/>
                                        <p:tgtEl>
                                          <p:spTgt spid="1032"/>
                                        </p:tgtEl>
                                        <p:attrNameLst>
                                          <p:attrName>ppt_x</p:attrName>
                                        </p:attrNameLst>
                                      </p:cBhvr>
                                      <p:tavLst>
                                        <p:tav tm="0">
                                          <p:val>
                                            <p:strVal val="#ppt_x"/>
                                          </p:val>
                                        </p:tav>
                                        <p:tav tm="100000">
                                          <p:val>
                                            <p:strVal val="#ppt_x"/>
                                          </p:val>
                                        </p:tav>
                                      </p:tavLst>
                                    </p:anim>
                                    <p:anim calcmode="lin" valueType="num">
                                      <p:cBhvr additive="base">
                                        <p:cTn id="50"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33"/>
                                        </p:tgtEl>
                                        <p:attrNameLst>
                                          <p:attrName>style.visibility</p:attrName>
                                        </p:attrNameLst>
                                      </p:cBhvr>
                                      <p:to>
                                        <p:strVal val="visible"/>
                                      </p:to>
                                    </p:set>
                                    <p:anim calcmode="lin" valueType="num">
                                      <p:cBhvr additive="base">
                                        <p:cTn id="55" dur="500" fill="hold"/>
                                        <p:tgtEl>
                                          <p:spTgt spid="1033"/>
                                        </p:tgtEl>
                                        <p:attrNameLst>
                                          <p:attrName>ppt_x</p:attrName>
                                        </p:attrNameLst>
                                      </p:cBhvr>
                                      <p:tavLst>
                                        <p:tav tm="0">
                                          <p:val>
                                            <p:strVal val="#ppt_x"/>
                                          </p:val>
                                        </p:tav>
                                        <p:tav tm="100000">
                                          <p:val>
                                            <p:strVal val="#ppt_x"/>
                                          </p:val>
                                        </p:tav>
                                      </p:tavLst>
                                    </p:anim>
                                    <p:anim calcmode="lin" valueType="num">
                                      <p:cBhvr additive="base">
                                        <p:cTn id="56"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02694"/>
            <a:ext cx="6023173" cy="63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12200"/>
            <a:ext cx="8441754" cy="102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01" y="2348880"/>
            <a:ext cx="861978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250" y="3238500"/>
            <a:ext cx="7563958" cy="622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4077072"/>
            <a:ext cx="7726439" cy="112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9" y="5437852"/>
            <a:ext cx="8046368" cy="767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39551" y="6309320"/>
            <a:ext cx="8327429"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وأمراض الشبهات أشد خطرا لأن الله لا يغفر  أن يشرك  به والنفاق يجعل صاحبه في الدرك الأسفل من النار 0</a:t>
            </a:r>
            <a:endParaRPr lang="ar-SA" dirty="0"/>
          </a:p>
        </p:txBody>
      </p:sp>
    </p:spTree>
    <p:extLst>
      <p:ext uri="{BB962C8B-B14F-4D97-AF65-F5344CB8AC3E}">
        <p14:creationId xmlns:p14="http://schemas.microsoft.com/office/powerpoint/2010/main" val="400902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 calcmode="lin" valueType="num">
                                      <p:cBhvr additive="base">
                                        <p:cTn id="25" dur="500" fill="hold"/>
                                        <p:tgtEl>
                                          <p:spTgt spid="2053"/>
                                        </p:tgtEl>
                                        <p:attrNameLst>
                                          <p:attrName>ppt_x</p:attrName>
                                        </p:attrNameLst>
                                      </p:cBhvr>
                                      <p:tavLst>
                                        <p:tav tm="0">
                                          <p:val>
                                            <p:strVal val="#ppt_x"/>
                                          </p:val>
                                        </p:tav>
                                        <p:tav tm="100000">
                                          <p:val>
                                            <p:strVal val="#ppt_x"/>
                                          </p:val>
                                        </p:tav>
                                      </p:tavLst>
                                    </p:anim>
                                    <p:anim calcmode="lin" valueType="num">
                                      <p:cBhvr additive="base">
                                        <p:cTn id="26"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anim calcmode="lin" valueType="num">
                                      <p:cBhvr additive="base">
                                        <p:cTn id="31" dur="500" fill="hold"/>
                                        <p:tgtEl>
                                          <p:spTgt spid="2054"/>
                                        </p:tgtEl>
                                        <p:attrNameLst>
                                          <p:attrName>ppt_x</p:attrName>
                                        </p:attrNameLst>
                                      </p:cBhvr>
                                      <p:tavLst>
                                        <p:tav tm="0">
                                          <p:val>
                                            <p:strVal val="#ppt_x"/>
                                          </p:val>
                                        </p:tav>
                                        <p:tav tm="100000">
                                          <p:val>
                                            <p:strVal val="#ppt_x"/>
                                          </p:val>
                                        </p:tav>
                                      </p:tavLst>
                                    </p:anim>
                                    <p:anim calcmode="lin" valueType="num">
                                      <p:cBhvr additive="base">
                                        <p:cTn id="32"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5"/>
                                        </p:tgtEl>
                                        <p:attrNameLst>
                                          <p:attrName>style.visibility</p:attrName>
                                        </p:attrNameLst>
                                      </p:cBhvr>
                                      <p:to>
                                        <p:strVal val="visible"/>
                                      </p:to>
                                    </p:set>
                                    <p:anim calcmode="lin" valueType="num">
                                      <p:cBhvr additive="base">
                                        <p:cTn id="37" dur="500" fill="hold"/>
                                        <p:tgtEl>
                                          <p:spTgt spid="2055"/>
                                        </p:tgtEl>
                                        <p:attrNameLst>
                                          <p:attrName>ppt_x</p:attrName>
                                        </p:attrNameLst>
                                      </p:cBhvr>
                                      <p:tavLst>
                                        <p:tav tm="0">
                                          <p:val>
                                            <p:strVal val="#ppt_x"/>
                                          </p:val>
                                        </p:tav>
                                        <p:tav tm="100000">
                                          <p:val>
                                            <p:strVal val="#ppt_x"/>
                                          </p:val>
                                        </p:tav>
                                      </p:tavLst>
                                    </p:anim>
                                    <p:anim calcmode="lin" valueType="num">
                                      <p:cBhvr additive="base">
                                        <p:cTn id="38"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16632"/>
            <a:ext cx="5529014" cy="739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96752"/>
            <a:ext cx="8136904" cy="115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45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8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4778515"/>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49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2670824"/>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50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2940319"/>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863320"/>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22871"/>
            <a:ext cx="5532834" cy="50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908718"/>
            <a:ext cx="7704856" cy="62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700808"/>
            <a:ext cx="7920880" cy="1326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3086391"/>
            <a:ext cx="6828979" cy="65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8257" y="3933056"/>
            <a:ext cx="2451695" cy="72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3811417"/>
            <a:ext cx="3201516" cy="46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312928"/>
            <a:ext cx="4621882" cy="3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5499" y="4816352"/>
            <a:ext cx="2165579" cy="55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608" y="5399795"/>
            <a:ext cx="7405577" cy="549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20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gtEl>
                                        <p:attrNameLst>
                                          <p:attrName>style.visibility</p:attrName>
                                        </p:attrNameLst>
                                      </p:cBhvr>
                                      <p:to>
                                        <p:strVal val="visible"/>
                                      </p:to>
                                    </p:set>
                                    <p:anim calcmode="lin" valueType="num">
                                      <p:cBhvr additive="base">
                                        <p:cTn id="25" dur="500" fill="hold"/>
                                        <p:tgtEl>
                                          <p:spTgt spid="4101"/>
                                        </p:tgtEl>
                                        <p:attrNameLst>
                                          <p:attrName>ppt_x</p:attrName>
                                        </p:attrNameLst>
                                      </p:cBhvr>
                                      <p:tavLst>
                                        <p:tav tm="0">
                                          <p:val>
                                            <p:strVal val="#ppt_x"/>
                                          </p:val>
                                        </p:tav>
                                        <p:tav tm="100000">
                                          <p:val>
                                            <p:strVal val="#ppt_x"/>
                                          </p:val>
                                        </p:tav>
                                      </p:tavLst>
                                    </p:anim>
                                    <p:anim calcmode="lin" valueType="num">
                                      <p:cBhvr additive="base">
                                        <p:cTn id="26"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2"/>
                                        </p:tgtEl>
                                        <p:attrNameLst>
                                          <p:attrName>style.visibility</p:attrName>
                                        </p:attrNameLst>
                                      </p:cBhvr>
                                      <p:to>
                                        <p:strVal val="visible"/>
                                      </p:to>
                                    </p:set>
                                    <p:anim calcmode="lin" valueType="num">
                                      <p:cBhvr additive="base">
                                        <p:cTn id="31" dur="500" fill="hold"/>
                                        <p:tgtEl>
                                          <p:spTgt spid="4102"/>
                                        </p:tgtEl>
                                        <p:attrNameLst>
                                          <p:attrName>ppt_x</p:attrName>
                                        </p:attrNameLst>
                                      </p:cBhvr>
                                      <p:tavLst>
                                        <p:tav tm="0">
                                          <p:val>
                                            <p:strVal val="#ppt_x"/>
                                          </p:val>
                                        </p:tav>
                                        <p:tav tm="100000">
                                          <p:val>
                                            <p:strVal val="#ppt_x"/>
                                          </p:val>
                                        </p:tav>
                                      </p:tavLst>
                                    </p:anim>
                                    <p:anim calcmode="lin" valueType="num">
                                      <p:cBhvr additive="base">
                                        <p:cTn id="32"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3"/>
                                        </p:tgtEl>
                                        <p:attrNameLst>
                                          <p:attrName>style.visibility</p:attrName>
                                        </p:attrNameLst>
                                      </p:cBhvr>
                                      <p:to>
                                        <p:strVal val="visible"/>
                                      </p:to>
                                    </p:set>
                                    <p:anim calcmode="lin" valueType="num">
                                      <p:cBhvr additive="base">
                                        <p:cTn id="37" dur="500" fill="hold"/>
                                        <p:tgtEl>
                                          <p:spTgt spid="4103"/>
                                        </p:tgtEl>
                                        <p:attrNameLst>
                                          <p:attrName>ppt_x</p:attrName>
                                        </p:attrNameLst>
                                      </p:cBhvr>
                                      <p:tavLst>
                                        <p:tav tm="0">
                                          <p:val>
                                            <p:strVal val="#ppt_x"/>
                                          </p:val>
                                        </p:tav>
                                        <p:tav tm="100000">
                                          <p:val>
                                            <p:strVal val="#ppt_x"/>
                                          </p:val>
                                        </p:tav>
                                      </p:tavLst>
                                    </p:anim>
                                    <p:anim calcmode="lin" valueType="num">
                                      <p:cBhvr additive="base">
                                        <p:cTn id="38" dur="500" fill="hold"/>
                                        <p:tgtEl>
                                          <p:spTgt spid="410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4"/>
                                        </p:tgtEl>
                                        <p:attrNameLst>
                                          <p:attrName>style.visibility</p:attrName>
                                        </p:attrNameLst>
                                      </p:cBhvr>
                                      <p:to>
                                        <p:strVal val="visible"/>
                                      </p:to>
                                    </p:set>
                                    <p:anim calcmode="lin" valueType="num">
                                      <p:cBhvr additive="base">
                                        <p:cTn id="43" dur="500" fill="hold"/>
                                        <p:tgtEl>
                                          <p:spTgt spid="4104"/>
                                        </p:tgtEl>
                                        <p:attrNameLst>
                                          <p:attrName>ppt_x</p:attrName>
                                        </p:attrNameLst>
                                      </p:cBhvr>
                                      <p:tavLst>
                                        <p:tav tm="0">
                                          <p:val>
                                            <p:strVal val="#ppt_x"/>
                                          </p:val>
                                        </p:tav>
                                        <p:tav tm="100000">
                                          <p:val>
                                            <p:strVal val="#ppt_x"/>
                                          </p:val>
                                        </p:tav>
                                      </p:tavLst>
                                    </p:anim>
                                    <p:anim calcmode="lin" valueType="num">
                                      <p:cBhvr additive="base">
                                        <p:cTn id="44"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05"/>
                                        </p:tgtEl>
                                        <p:attrNameLst>
                                          <p:attrName>style.visibility</p:attrName>
                                        </p:attrNameLst>
                                      </p:cBhvr>
                                      <p:to>
                                        <p:strVal val="visible"/>
                                      </p:to>
                                    </p:set>
                                    <p:anim calcmode="lin" valueType="num">
                                      <p:cBhvr additive="base">
                                        <p:cTn id="49" dur="500" fill="hold"/>
                                        <p:tgtEl>
                                          <p:spTgt spid="4105"/>
                                        </p:tgtEl>
                                        <p:attrNameLst>
                                          <p:attrName>ppt_x</p:attrName>
                                        </p:attrNameLst>
                                      </p:cBhvr>
                                      <p:tavLst>
                                        <p:tav tm="0">
                                          <p:val>
                                            <p:strVal val="#ppt_x"/>
                                          </p:val>
                                        </p:tav>
                                        <p:tav tm="100000">
                                          <p:val>
                                            <p:strVal val="#ppt_x"/>
                                          </p:val>
                                        </p:tav>
                                      </p:tavLst>
                                    </p:anim>
                                    <p:anim calcmode="lin" valueType="num">
                                      <p:cBhvr additive="base">
                                        <p:cTn id="50" dur="500" fill="hold"/>
                                        <p:tgtEl>
                                          <p:spTgt spid="410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106"/>
                                        </p:tgtEl>
                                        <p:attrNameLst>
                                          <p:attrName>style.visibility</p:attrName>
                                        </p:attrNameLst>
                                      </p:cBhvr>
                                      <p:to>
                                        <p:strVal val="visible"/>
                                      </p:to>
                                    </p:set>
                                    <p:anim calcmode="lin" valueType="num">
                                      <p:cBhvr additive="base">
                                        <p:cTn id="55" dur="500" fill="hold"/>
                                        <p:tgtEl>
                                          <p:spTgt spid="4106"/>
                                        </p:tgtEl>
                                        <p:attrNameLst>
                                          <p:attrName>ppt_x</p:attrName>
                                        </p:attrNameLst>
                                      </p:cBhvr>
                                      <p:tavLst>
                                        <p:tav tm="0">
                                          <p:val>
                                            <p:strVal val="#ppt_x"/>
                                          </p:val>
                                        </p:tav>
                                        <p:tav tm="100000">
                                          <p:val>
                                            <p:strVal val="#ppt_x"/>
                                          </p:val>
                                        </p:tav>
                                      </p:tavLst>
                                    </p:anim>
                                    <p:anim calcmode="lin" valueType="num">
                                      <p:cBhvr additive="base">
                                        <p:cTn id="56" dur="500" fill="hold"/>
                                        <p:tgtEl>
                                          <p:spTgt spid="4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4960" y="200852"/>
            <a:ext cx="580064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159224" y="1115452"/>
            <a:ext cx="698477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3 : تتحول الصغيرة إلى كبيرة عند الإصرار عليها 0 </a:t>
            </a:r>
            <a:endParaRPr lang="ar-SA"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899" y="1767576"/>
            <a:ext cx="4967808" cy="73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07" y="2587698"/>
            <a:ext cx="7837115" cy="866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618" y="3645024"/>
            <a:ext cx="7852382" cy="722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9041" y="4367519"/>
            <a:ext cx="6071981" cy="6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3" y="5020130"/>
            <a:ext cx="9001515" cy="164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899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 calcmode="lin" valueType="num">
                                      <p:cBhvr additive="base">
                                        <p:cTn id="19" dur="500" fill="hold"/>
                                        <p:tgtEl>
                                          <p:spTgt spid="5123"/>
                                        </p:tgtEl>
                                        <p:attrNameLst>
                                          <p:attrName>ppt_x</p:attrName>
                                        </p:attrNameLst>
                                      </p:cBhvr>
                                      <p:tavLst>
                                        <p:tav tm="0">
                                          <p:val>
                                            <p:strVal val="#ppt_x"/>
                                          </p:val>
                                        </p:tav>
                                        <p:tav tm="100000">
                                          <p:val>
                                            <p:strVal val="#ppt_x"/>
                                          </p:val>
                                        </p:tav>
                                      </p:tavLst>
                                    </p:anim>
                                    <p:anim calcmode="lin" valueType="num">
                                      <p:cBhvr additive="base">
                                        <p:cTn id="20"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4"/>
                                        </p:tgtEl>
                                        <p:attrNameLst>
                                          <p:attrName>style.visibility</p:attrName>
                                        </p:attrNameLst>
                                      </p:cBhvr>
                                      <p:to>
                                        <p:strVal val="visible"/>
                                      </p:to>
                                    </p:set>
                                    <p:anim calcmode="lin" valueType="num">
                                      <p:cBhvr additive="base">
                                        <p:cTn id="25" dur="500" fill="hold"/>
                                        <p:tgtEl>
                                          <p:spTgt spid="5124"/>
                                        </p:tgtEl>
                                        <p:attrNameLst>
                                          <p:attrName>ppt_x</p:attrName>
                                        </p:attrNameLst>
                                      </p:cBhvr>
                                      <p:tavLst>
                                        <p:tav tm="0">
                                          <p:val>
                                            <p:strVal val="#ppt_x"/>
                                          </p:val>
                                        </p:tav>
                                        <p:tav tm="100000">
                                          <p:val>
                                            <p:strVal val="#ppt_x"/>
                                          </p:val>
                                        </p:tav>
                                      </p:tavLst>
                                    </p:anim>
                                    <p:anim calcmode="lin" valueType="num">
                                      <p:cBhvr additive="base">
                                        <p:cTn id="26"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 calcmode="lin" valueType="num">
                                      <p:cBhvr additive="base">
                                        <p:cTn id="31" dur="500" fill="hold"/>
                                        <p:tgtEl>
                                          <p:spTgt spid="5125"/>
                                        </p:tgtEl>
                                        <p:attrNameLst>
                                          <p:attrName>ppt_x</p:attrName>
                                        </p:attrNameLst>
                                      </p:cBhvr>
                                      <p:tavLst>
                                        <p:tav tm="0">
                                          <p:val>
                                            <p:strVal val="#ppt_x"/>
                                          </p:val>
                                        </p:tav>
                                        <p:tav tm="100000">
                                          <p:val>
                                            <p:strVal val="#ppt_x"/>
                                          </p:val>
                                        </p:tav>
                                      </p:tavLst>
                                    </p:anim>
                                    <p:anim calcmode="lin" valueType="num">
                                      <p:cBhvr additive="base">
                                        <p:cTn id="32"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26"/>
                                        </p:tgtEl>
                                        <p:attrNameLst>
                                          <p:attrName>style.visibility</p:attrName>
                                        </p:attrNameLst>
                                      </p:cBhvr>
                                      <p:to>
                                        <p:strVal val="visible"/>
                                      </p:to>
                                    </p:set>
                                    <p:anim calcmode="lin" valueType="num">
                                      <p:cBhvr additive="base">
                                        <p:cTn id="37" dur="500" fill="hold"/>
                                        <p:tgtEl>
                                          <p:spTgt spid="5126"/>
                                        </p:tgtEl>
                                        <p:attrNameLst>
                                          <p:attrName>ppt_x</p:attrName>
                                        </p:attrNameLst>
                                      </p:cBhvr>
                                      <p:tavLst>
                                        <p:tav tm="0">
                                          <p:val>
                                            <p:strVal val="#ppt_x"/>
                                          </p:val>
                                        </p:tav>
                                        <p:tav tm="100000">
                                          <p:val>
                                            <p:strVal val="#ppt_x"/>
                                          </p:val>
                                        </p:tav>
                                      </p:tavLst>
                                    </p:anim>
                                    <p:anim calcmode="lin" valueType="num">
                                      <p:cBhvr additive="base">
                                        <p:cTn id="38"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127"/>
                                        </p:tgtEl>
                                        <p:attrNameLst>
                                          <p:attrName>style.visibility</p:attrName>
                                        </p:attrNameLst>
                                      </p:cBhvr>
                                      <p:to>
                                        <p:strVal val="visible"/>
                                      </p:to>
                                    </p:set>
                                    <p:anim calcmode="lin" valueType="num">
                                      <p:cBhvr additive="base">
                                        <p:cTn id="43" dur="500" fill="hold"/>
                                        <p:tgtEl>
                                          <p:spTgt spid="5127"/>
                                        </p:tgtEl>
                                        <p:attrNameLst>
                                          <p:attrName>ppt_x</p:attrName>
                                        </p:attrNameLst>
                                      </p:cBhvr>
                                      <p:tavLst>
                                        <p:tav tm="0">
                                          <p:val>
                                            <p:strVal val="#ppt_x"/>
                                          </p:val>
                                        </p:tav>
                                        <p:tav tm="100000">
                                          <p:val>
                                            <p:strVal val="#ppt_x"/>
                                          </p:val>
                                        </p:tav>
                                      </p:tavLst>
                                    </p:anim>
                                    <p:anim calcmode="lin" valueType="num">
                                      <p:cBhvr additive="base">
                                        <p:cTn id="44"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52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443361"/>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53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3636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54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47973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56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6896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57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16966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2339752" y="116632"/>
            <a:ext cx="633670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س1 : ما تعريف التوبة والمحاسبة ؟ وما الفرق بينهما ؟ </a:t>
            </a:r>
            <a:endParaRPr lang="ar-S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692696"/>
            <a:ext cx="7183861" cy="625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412776"/>
            <a:ext cx="7378662"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4860032" y="1988840"/>
            <a:ext cx="352839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الفرق بينهما أن المحاسبة تسبق التوبة </a:t>
            </a:r>
            <a:endParaRPr lang="ar-SA" dirty="0"/>
          </a:p>
        </p:txBody>
      </p:sp>
      <p:sp>
        <p:nvSpPr>
          <p:cNvPr id="5" name="مربع نص 4"/>
          <p:cNvSpPr txBox="1"/>
          <p:nvPr/>
        </p:nvSpPr>
        <p:spPr>
          <a:xfrm>
            <a:off x="5868144" y="2564904"/>
            <a:ext cx="298617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س2 : عدد فضائل التوبة  ؟ </a:t>
            </a:r>
            <a:endParaRPr lang="ar-SA"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3212976"/>
            <a:ext cx="6881961" cy="19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4572000" y="5517232"/>
            <a:ext cx="4145657"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س3 : ما الأوقات التي لا تقبل فيها التوبة  ؟ </a:t>
            </a:r>
            <a:endParaRPr lang="ar-SA" dirty="0"/>
          </a:p>
        </p:txBody>
      </p:sp>
      <p:sp>
        <p:nvSpPr>
          <p:cNvPr id="7" name="مربع نص 6"/>
          <p:cNvSpPr txBox="1"/>
          <p:nvPr/>
        </p:nvSpPr>
        <p:spPr>
          <a:xfrm>
            <a:off x="899592" y="6165304"/>
            <a:ext cx="795472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الأوقات التي لا تقبل فيها التوبة  هي :  1 – عند  الاحتضار  0     2 – إذا طلعت الشمس من مغربها </a:t>
            </a:r>
            <a:endParaRPr lang="ar-SA" dirty="0"/>
          </a:p>
        </p:txBody>
      </p:sp>
    </p:spTree>
    <p:extLst>
      <p:ext uri="{BB962C8B-B14F-4D97-AF65-F5344CB8AC3E}">
        <p14:creationId xmlns:p14="http://schemas.microsoft.com/office/powerpoint/2010/main" val="24815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fill="hold"/>
                                        <p:tgtEl>
                                          <p:spTgt spid="1027"/>
                                        </p:tgtEl>
                                        <p:attrNameLst>
                                          <p:attrName>ppt_x</p:attrName>
                                        </p:attrNameLst>
                                      </p:cBhvr>
                                      <p:tavLst>
                                        <p:tav tm="0">
                                          <p:val>
                                            <p:strVal val="#ppt_x"/>
                                          </p:val>
                                        </p:tav>
                                        <p:tav tm="100000">
                                          <p:val>
                                            <p:strVal val="#ppt_x"/>
                                          </p:val>
                                        </p:tav>
                                      </p:tavLst>
                                    </p:anim>
                                    <p:anim calcmode="lin" valueType="num">
                                      <p:cBhvr additive="base">
                                        <p:cTn id="2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 calcmode="lin" valueType="num">
                                      <p:cBhvr additive="base">
                                        <p:cTn id="37" dur="500" fill="hold"/>
                                        <p:tgtEl>
                                          <p:spTgt spid="1028"/>
                                        </p:tgtEl>
                                        <p:attrNameLst>
                                          <p:attrName>ppt_x</p:attrName>
                                        </p:attrNameLst>
                                      </p:cBhvr>
                                      <p:tavLst>
                                        <p:tav tm="0">
                                          <p:val>
                                            <p:strVal val="#ppt_x"/>
                                          </p:val>
                                        </p:tav>
                                        <p:tav tm="100000">
                                          <p:val>
                                            <p:strVal val="#ppt_x"/>
                                          </p:val>
                                        </p:tav>
                                      </p:tavLst>
                                    </p:anim>
                                    <p:anim calcmode="lin" valueType="num">
                                      <p:cBhvr additive="base">
                                        <p:cTn id="3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4211960" y="188640"/>
            <a:ext cx="482453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س4 : ما الآثار المترتبة على المحاسبة والتوبة  ؟</a:t>
            </a:r>
            <a:endParaRPr lang="ar-S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692696"/>
            <a:ext cx="475252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465" y="1201191"/>
            <a:ext cx="7727007" cy="67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873765"/>
            <a:ext cx="7510983" cy="857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4496" y="3547739"/>
            <a:ext cx="3661333" cy="67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6968" y="4221088"/>
            <a:ext cx="3860651" cy="558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8791" y="2924944"/>
            <a:ext cx="3741734" cy="45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27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anim calcmode="lin" valueType="num">
                                      <p:cBhvr additive="base">
                                        <p:cTn id="25" dur="500" fill="hold"/>
                                        <p:tgtEl>
                                          <p:spTgt spid="2052"/>
                                        </p:tgtEl>
                                        <p:attrNameLst>
                                          <p:attrName>ppt_x</p:attrName>
                                        </p:attrNameLst>
                                      </p:cBhvr>
                                      <p:tavLst>
                                        <p:tav tm="0">
                                          <p:val>
                                            <p:strVal val="#ppt_x"/>
                                          </p:val>
                                        </p:tav>
                                        <p:tav tm="100000">
                                          <p:val>
                                            <p:strVal val="#ppt_x"/>
                                          </p:val>
                                        </p:tav>
                                      </p:tavLst>
                                    </p:anim>
                                    <p:anim calcmode="lin" valueType="num">
                                      <p:cBhvr additive="base">
                                        <p:cTn id="2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5"/>
                                        </p:tgtEl>
                                        <p:attrNameLst>
                                          <p:attrName>style.visibility</p:attrName>
                                        </p:attrNameLst>
                                      </p:cBhvr>
                                      <p:to>
                                        <p:strVal val="visible"/>
                                      </p:to>
                                    </p:set>
                                    <p:anim calcmode="lin" valueType="num">
                                      <p:cBhvr additive="base">
                                        <p:cTn id="31" dur="500" fill="hold"/>
                                        <p:tgtEl>
                                          <p:spTgt spid="2055"/>
                                        </p:tgtEl>
                                        <p:attrNameLst>
                                          <p:attrName>ppt_x</p:attrName>
                                        </p:attrNameLst>
                                      </p:cBhvr>
                                      <p:tavLst>
                                        <p:tav tm="0">
                                          <p:val>
                                            <p:strVal val="#ppt_x"/>
                                          </p:val>
                                        </p:tav>
                                        <p:tav tm="100000">
                                          <p:val>
                                            <p:strVal val="#ppt_x"/>
                                          </p:val>
                                        </p:tav>
                                      </p:tavLst>
                                    </p:anim>
                                    <p:anim calcmode="lin" valueType="num">
                                      <p:cBhvr additive="base">
                                        <p:cTn id="32"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3"/>
                                        </p:tgtEl>
                                        <p:attrNameLst>
                                          <p:attrName>style.visibility</p:attrName>
                                        </p:attrNameLst>
                                      </p:cBhvr>
                                      <p:to>
                                        <p:strVal val="visible"/>
                                      </p:to>
                                    </p:set>
                                    <p:anim calcmode="lin" valueType="num">
                                      <p:cBhvr additive="base">
                                        <p:cTn id="37" dur="500" fill="hold"/>
                                        <p:tgtEl>
                                          <p:spTgt spid="2053"/>
                                        </p:tgtEl>
                                        <p:attrNameLst>
                                          <p:attrName>ppt_x</p:attrName>
                                        </p:attrNameLst>
                                      </p:cBhvr>
                                      <p:tavLst>
                                        <p:tav tm="0">
                                          <p:val>
                                            <p:strVal val="#ppt_x"/>
                                          </p:val>
                                        </p:tav>
                                        <p:tav tm="100000">
                                          <p:val>
                                            <p:strVal val="#ppt_x"/>
                                          </p:val>
                                        </p:tav>
                                      </p:tavLst>
                                    </p:anim>
                                    <p:anim calcmode="lin" valueType="num">
                                      <p:cBhvr additive="base">
                                        <p:cTn id="3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54"/>
                                        </p:tgtEl>
                                        <p:attrNameLst>
                                          <p:attrName>style.visibility</p:attrName>
                                        </p:attrNameLst>
                                      </p:cBhvr>
                                      <p:to>
                                        <p:strVal val="visible"/>
                                      </p:to>
                                    </p:set>
                                    <p:anim calcmode="lin" valueType="num">
                                      <p:cBhvr additive="base">
                                        <p:cTn id="43" dur="500" fill="hold"/>
                                        <p:tgtEl>
                                          <p:spTgt spid="2054"/>
                                        </p:tgtEl>
                                        <p:attrNameLst>
                                          <p:attrName>ppt_x</p:attrName>
                                        </p:attrNameLst>
                                      </p:cBhvr>
                                      <p:tavLst>
                                        <p:tav tm="0">
                                          <p:val>
                                            <p:strVal val="#ppt_x"/>
                                          </p:val>
                                        </p:tav>
                                        <p:tav tm="100000">
                                          <p:val>
                                            <p:strVal val="#ppt_x"/>
                                          </p:val>
                                        </p:tav>
                                      </p:tavLst>
                                    </p:anim>
                                    <p:anim calcmode="lin" valueType="num">
                                      <p:cBhvr additive="base">
                                        <p:cTn id="44"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58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662643"/>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59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809489"/>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0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909569"/>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1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0854845"/>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885" y="260648"/>
            <a:ext cx="6420713"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912" y="692696"/>
            <a:ext cx="592265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265864"/>
            <a:ext cx="8763345" cy="72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1609" y="4581128"/>
            <a:ext cx="5001248"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5" y="2619375"/>
            <a:ext cx="7294934" cy="1797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148064" y="2132856"/>
            <a:ext cx="36004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والفرق بين العولمة وعالمية الإسلام  هي أن  :</a:t>
            </a:r>
            <a:endParaRPr lang="ar-SA" dirty="0"/>
          </a:p>
        </p:txBody>
      </p:sp>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5" y="5229200"/>
            <a:ext cx="8158498" cy="143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256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 calcmode="lin" valueType="num">
                                      <p:cBhvr additive="base">
                                        <p:cTn id="31" dur="500" fill="hold"/>
                                        <p:tgtEl>
                                          <p:spTgt spid="3078"/>
                                        </p:tgtEl>
                                        <p:attrNameLst>
                                          <p:attrName>ppt_x</p:attrName>
                                        </p:attrNameLst>
                                      </p:cBhvr>
                                      <p:tavLst>
                                        <p:tav tm="0">
                                          <p:val>
                                            <p:strVal val="#ppt_x"/>
                                          </p:val>
                                        </p:tav>
                                        <p:tav tm="100000">
                                          <p:val>
                                            <p:strVal val="#ppt_x"/>
                                          </p:val>
                                        </p:tav>
                                      </p:tavLst>
                                    </p:anim>
                                    <p:anim calcmode="lin" valueType="num">
                                      <p:cBhvr additive="base">
                                        <p:cTn id="32"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77"/>
                                        </p:tgtEl>
                                        <p:attrNameLst>
                                          <p:attrName>style.visibility</p:attrName>
                                        </p:attrNameLst>
                                      </p:cBhvr>
                                      <p:to>
                                        <p:strVal val="visible"/>
                                      </p:to>
                                    </p:set>
                                    <p:anim calcmode="lin" valueType="num">
                                      <p:cBhvr additive="base">
                                        <p:cTn id="37" dur="500" fill="hold"/>
                                        <p:tgtEl>
                                          <p:spTgt spid="3077"/>
                                        </p:tgtEl>
                                        <p:attrNameLst>
                                          <p:attrName>ppt_x</p:attrName>
                                        </p:attrNameLst>
                                      </p:cBhvr>
                                      <p:tavLst>
                                        <p:tav tm="0">
                                          <p:val>
                                            <p:strVal val="#ppt_x"/>
                                          </p:val>
                                        </p:tav>
                                        <p:tav tm="100000">
                                          <p:val>
                                            <p:strVal val="#ppt_x"/>
                                          </p:val>
                                        </p:tav>
                                      </p:tavLst>
                                    </p:anim>
                                    <p:anim calcmode="lin" valueType="num">
                                      <p:cBhvr additive="base">
                                        <p:cTn id="38"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79"/>
                                        </p:tgtEl>
                                        <p:attrNameLst>
                                          <p:attrName>style.visibility</p:attrName>
                                        </p:attrNameLst>
                                      </p:cBhvr>
                                      <p:to>
                                        <p:strVal val="visible"/>
                                      </p:to>
                                    </p:set>
                                    <p:anim calcmode="lin" valueType="num">
                                      <p:cBhvr additive="base">
                                        <p:cTn id="43" dur="500" fill="hold"/>
                                        <p:tgtEl>
                                          <p:spTgt spid="3079"/>
                                        </p:tgtEl>
                                        <p:attrNameLst>
                                          <p:attrName>ppt_x</p:attrName>
                                        </p:attrNameLst>
                                      </p:cBhvr>
                                      <p:tavLst>
                                        <p:tav tm="0">
                                          <p:val>
                                            <p:strVal val="#ppt_x"/>
                                          </p:val>
                                        </p:tav>
                                        <p:tav tm="100000">
                                          <p:val>
                                            <p:strVal val="#ppt_x"/>
                                          </p:val>
                                        </p:tav>
                                      </p:tavLst>
                                    </p:anim>
                                    <p:anim calcmode="lin" valueType="num">
                                      <p:cBhvr additive="base">
                                        <p:cTn id="44"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05" y="332656"/>
            <a:ext cx="8866985"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900" y="1124744"/>
            <a:ext cx="3428952"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750" y="1844824"/>
            <a:ext cx="2849091" cy="112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837" y="1915711"/>
            <a:ext cx="1839574" cy="1093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2060848"/>
            <a:ext cx="1914128" cy="1148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1915711"/>
            <a:ext cx="1562274" cy="1148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9309" y="3336783"/>
            <a:ext cx="5186882" cy="826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187624" y="4190258"/>
            <a:ext cx="777686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3 : الموقف الصحيح من العولمة  هو الموقف الوسط  بين  الرافض لها بالكلية و القابل لها بالكلية </a:t>
            </a:r>
            <a:endParaRPr lang="ar-SA" dirty="0"/>
          </a:p>
        </p:txBody>
      </p:sp>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76" y="4869159"/>
            <a:ext cx="8440649" cy="1410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63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gtEl>
                                        <p:attrNameLst>
                                          <p:attrName>style.visibility</p:attrName>
                                        </p:attrNameLst>
                                      </p:cBhvr>
                                      <p:to>
                                        <p:strVal val="visible"/>
                                      </p:to>
                                    </p:set>
                                    <p:anim calcmode="lin" valueType="num">
                                      <p:cBhvr additive="base">
                                        <p:cTn id="25" dur="500" fill="hold"/>
                                        <p:tgtEl>
                                          <p:spTgt spid="4101"/>
                                        </p:tgtEl>
                                        <p:attrNameLst>
                                          <p:attrName>ppt_x</p:attrName>
                                        </p:attrNameLst>
                                      </p:cBhvr>
                                      <p:tavLst>
                                        <p:tav tm="0">
                                          <p:val>
                                            <p:strVal val="#ppt_x"/>
                                          </p:val>
                                        </p:tav>
                                        <p:tav tm="100000">
                                          <p:val>
                                            <p:strVal val="#ppt_x"/>
                                          </p:val>
                                        </p:tav>
                                      </p:tavLst>
                                    </p:anim>
                                    <p:anim calcmode="lin" valueType="num">
                                      <p:cBhvr additive="base">
                                        <p:cTn id="26"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3"/>
                                        </p:tgtEl>
                                        <p:attrNameLst>
                                          <p:attrName>style.visibility</p:attrName>
                                        </p:attrNameLst>
                                      </p:cBhvr>
                                      <p:to>
                                        <p:strVal val="visible"/>
                                      </p:to>
                                    </p:set>
                                    <p:anim calcmode="lin" valueType="num">
                                      <p:cBhvr additive="base">
                                        <p:cTn id="31" dur="500" fill="hold"/>
                                        <p:tgtEl>
                                          <p:spTgt spid="4103"/>
                                        </p:tgtEl>
                                        <p:attrNameLst>
                                          <p:attrName>ppt_x</p:attrName>
                                        </p:attrNameLst>
                                      </p:cBhvr>
                                      <p:tavLst>
                                        <p:tav tm="0">
                                          <p:val>
                                            <p:strVal val="#ppt_x"/>
                                          </p:val>
                                        </p:tav>
                                        <p:tav tm="100000">
                                          <p:val>
                                            <p:strVal val="#ppt_x"/>
                                          </p:val>
                                        </p:tav>
                                      </p:tavLst>
                                    </p:anim>
                                    <p:anim calcmode="lin" valueType="num">
                                      <p:cBhvr additive="base">
                                        <p:cTn id="32" dur="500" fill="hold"/>
                                        <p:tgtEl>
                                          <p:spTgt spid="410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2"/>
                                        </p:tgtEl>
                                        <p:attrNameLst>
                                          <p:attrName>style.visibility</p:attrName>
                                        </p:attrNameLst>
                                      </p:cBhvr>
                                      <p:to>
                                        <p:strVal val="visible"/>
                                      </p:to>
                                    </p:set>
                                    <p:anim calcmode="lin" valueType="num">
                                      <p:cBhvr additive="base">
                                        <p:cTn id="37" dur="500" fill="hold"/>
                                        <p:tgtEl>
                                          <p:spTgt spid="4102"/>
                                        </p:tgtEl>
                                        <p:attrNameLst>
                                          <p:attrName>ppt_x</p:attrName>
                                        </p:attrNameLst>
                                      </p:cBhvr>
                                      <p:tavLst>
                                        <p:tav tm="0">
                                          <p:val>
                                            <p:strVal val="#ppt_x"/>
                                          </p:val>
                                        </p:tav>
                                        <p:tav tm="100000">
                                          <p:val>
                                            <p:strVal val="#ppt_x"/>
                                          </p:val>
                                        </p:tav>
                                      </p:tavLst>
                                    </p:anim>
                                    <p:anim calcmode="lin" valueType="num">
                                      <p:cBhvr additive="base">
                                        <p:cTn id="38"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4"/>
                                        </p:tgtEl>
                                        <p:attrNameLst>
                                          <p:attrName>style.visibility</p:attrName>
                                        </p:attrNameLst>
                                      </p:cBhvr>
                                      <p:to>
                                        <p:strVal val="visible"/>
                                      </p:to>
                                    </p:set>
                                    <p:anim calcmode="lin" valueType="num">
                                      <p:cBhvr additive="base">
                                        <p:cTn id="43" dur="500" fill="hold"/>
                                        <p:tgtEl>
                                          <p:spTgt spid="4104"/>
                                        </p:tgtEl>
                                        <p:attrNameLst>
                                          <p:attrName>ppt_x</p:attrName>
                                        </p:attrNameLst>
                                      </p:cBhvr>
                                      <p:tavLst>
                                        <p:tav tm="0">
                                          <p:val>
                                            <p:strVal val="#ppt_x"/>
                                          </p:val>
                                        </p:tav>
                                        <p:tav tm="100000">
                                          <p:val>
                                            <p:strVal val="#ppt_x"/>
                                          </p:val>
                                        </p:tav>
                                      </p:tavLst>
                                    </p:anim>
                                    <p:anim calcmode="lin" valueType="num">
                                      <p:cBhvr additive="base">
                                        <p:cTn id="44" dur="500" fill="hold"/>
                                        <p:tgtEl>
                                          <p:spTgt spid="410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105"/>
                                        </p:tgtEl>
                                        <p:attrNameLst>
                                          <p:attrName>style.visibility</p:attrName>
                                        </p:attrNameLst>
                                      </p:cBhvr>
                                      <p:to>
                                        <p:strVal val="visible"/>
                                      </p:to>
                                    </p:set>
                                    <p:anim calcmode="lin" valueType="num">
                                      <p:cBhvr additive="base">
                                        <p:cTn id="54" dur="500" fill="hold"/>
                                        <p:tgtEl>
                                          <p:spTgt spid="4105"/>
                                        </p:tgtEl>
                                        <p:attrNameLst>
                                          <p:attrName>ppt_x</p:attrName>
                                        </p:attrNameLst>
                                      </p:cBhvr>
                                      <p:tavLst>
                                        <p:tav tm="0">
                                          <p:val>
                                            <p:strVal val="#ppt_x"/>
                                          </p:val>
                                        </p:tav>
                                        <p:tav tm="100000">
                                          <p:val>
                                            <p:strVal val="#ppt_x"/>
                                          </p:val>
                                        </p:tav>
                                      </p:tavLst>
                                    </p:anim>
                                    <p:anim calcmode="lin" valueType="num">
                                      <p:cBhvr additive="base">
                                        <p:cTn id="55" dur="500" fill="hold"/>
                                        <p:tgtEl>
                                          <p:spTgt spid="4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2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7946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3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6450538"/>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4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644112"/>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5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3219552"/>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16632"/>
            <a:ext cx="7543897"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065311"/>
            <a:ext cx="7312966" cy="232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494827"/>
            <a:ext cx="8019170" cy="83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4509119"/>
            <a:ext cx="6397302" cy="682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883" y="5445224"/>
            <a:ext cx="1608179"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3132" y="5472742"/>
            <a:ext cx="3831137" cy="404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8701" y="6165304"/>
            <a:ext cx="4349626" cy="470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63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5"/>
                                        </p:tgtEl>
                                        <p:attrNameLst>
                                          <p:attrName>style.visibility</p:attrName>
                                        </p:attrNameLst>
                                      </p:cBhvr>
                                      <p:to>
                                        <p:strVal val="visible"/>
                                      </p:to>
                                    </p:set>
                                    <p:anim calcmode="lin" valueType="num">
                                      <p:cBhvr additive="base">
                                        <p:cTn id="25" dur="500" fill="hold"/>
                                        <p:tgtEl>
                                          <p:spTgt spid="5125"/>
                                        </p:tgtEl>
                                        <p:attrNameLst>
                                          <p:attrName>ppt_x</p:attrName>
                                        </p:attrNameLst>
                                      </p:cBhvr>
                                      <p:tavLst>
                                        <p:tav tm="0">
                                          <p:val>
                                            <p:strVal val="#ppt_x"/>
                                          </p:val>
                                        </p:tav>
                                        <p:tav tm="100000">
                                          <p:val>
                                            <p:strVal val="#ppt_x"/>
                                          </p:val>
                                        </p:tav>
                                      </p:tavLst>
                                    </p:anim>
                                    <p:anim calcmode="lin" valueType="num">
                                      <p:cBhvr additive="base">
                                        <p:cTn id="26"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26"/>
                                        </p:tgtEl>
                                        <p:attrNameLst>
                                          <p:attrName>style.visibility</p:attrName>
                                        </p:attrNameLst>
                                      </p:cBhvr>
                                      <p:to>
                                        <p:strVal val="visible"/>
                                      </p:to>
                                    </p:set>
                                    <p:anim calcmode="lin" valueType="num">
                                      <p:cBhvr additive="base">
                                        <p:cTn id="31" dur="500" fill="hold"/>
                                        <p:tgtEl>
                                          <p:spTgt spid="5126"/>
                                        </p:tgtEl>
                                        <p:attrNameLst>
                                          <p:attrName>ppt_x</p:attrName>
                                        </p:attrNameLst>
                                      </p:cBhvr>
                                      <p:tavLst>
                                        <p:tav tm="0">
                                          <p:val>
                                            <p:strVal val="#ppt_x"/>
                                          </p:val>
                                        </p:tav>
                                        <p:tav tm="100000">
                                          <p:val>
                                            <p:strVal val="#ppt_x"/>
                                          </p:val>
                                        </p:tav>
                                      </p:tavLst>
                                    </p:anim>
                                    <p:anim calcmode="lin" valueType="num">
                                      <p:cBhvr additive="base">
                                        <p:cTn id="32"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27"/>
                                        </p:tgtEl>
                                        <p:attrNameLst>
                                          <p:attrName>style.visibility</p:attrName>
                                        </p:attrNameLst>
                                      </p:cBhvr>
                                      <p:to>
                                        <p:strVal val="visible"/>
                                      </p:to>
                                    </p:set>
                                    <p:anim calcmode="lin" valueType="num">
                                      <p:cBhvr additive="base">
                                        <p:cTn id="37" dur="500" fill="hold"/>
                                        <p:tgtEl>
                                          <p:spTgt spid="5127"/>
                                        </p:tgtEl>
                                        <p:attrNameLst>
                                          <p:attrName>ppt_x</p:attrName>
                                        </p:attrNameLst>
                                      </p:cBhvr>
                                      <p:tavLst>
                                        <p:tav tm="0">
                                          <p:val>
                                            <p:strVal val="#ppt_x"/>
                                          </p:val>
                                        </p:tav>
                                        <p:tav tm="100000">
                                          <p:val>
                                            <p:strVal val="#ppt_x"/>
                                          </p:val>
                                        </p:tav>
                                      </p:tavLst>
                                    </p:anim>
                                    <p:anim calcmode="lin" valueType="num">
                                      <p:cBhvr additive="base">
                                        <p:cTn id="38" dur="500" fill="hold"/>
                                        <p:tgtEl>
                                          <p:spTgt spid="51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128"/>
                                        </p:tgtEl>
                                        <p:attrNameLst>
                                          <p:attrName>style.visibility</p:attrName>
                                        </p:attrNameLst>
                                      </p:cBhvr>
                                      <p:to>
                                        <p:strVal val="visible"/>
                                      </p:to>
                                    </p:set>
                                    <p:anim calcmode="lin" valueType="num">
                                      <p:cBhvr additive="base">
                                        <p:cTn id="43" dur="500" fill="hold"/>
                                        <p:tgtEl>
                                          <p:spTgt spid="5128"/>
                                        </p:tgtEl>
                                        <p:attrNameLst>
                                          <p:attrName>ppt_x</p:attrName>
                                        </p:attrNameLst>
                                      </p:cBhvr>
                                      <p:tavLst>
                                        <p:tav tm="0">
                                          <p:val>
                                            <p:strVal val="#ppt_x"/>
                                          </p:val>
                                        </p:tav>
                                        <p:tav tm="100000">
                                          <p:val>
                                            <p:strVal val="#ppt_x"/>
                                          </p:val>
                                        </p:tav>
                                      </p:tavLst>
                                    </p:anim>
                                    <p:anim calcmode="lin" valueType="num">
                                      <p:cBhvr additive="base">
                                        <p:cTn id="44"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76" y="692696"/>
            <a:ext cx="8060896"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53" y="1628800"/>
            <a:ext cx="8183497"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369449"/>
            <a:ext cx="656713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 y="3429000"/>
            <a:ext cx="8974645" cy="429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23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additive="base">
                                        <p:cTn id="19" dur="500" fill="hold"/>
                                        <p:tgtEl>
                                          <p:spTgt spid="6148"/>
                                        </p:tgtEl>
                                        <p:attrNameLst>
                                          <p:attrName>ppt_x</p:attrName>
                                        </p:attrNameLst>
                                      </p:cBhvr>
                                      <p:tavLst>
                                        <p:tav tm="0">
                                          <p:val>
                                            <p:strVal val="#ppt_x"/>
                                          </p:val>
                                        </p:tav>
                                        <p:tav tm="100000">
                                          <p:val>
                                            <p:strVal val="#ppt_x"/>
                                          </p:val>
                                        </p:tav>
                                      </p:tavLst>
                                    </p:anim>
                                    <p:anim calcmode="lin" valueType="num">
                                      <p:cBhvr additive="base">
                                        <p:cTn id="20"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9"/>
                                        </p:tgtEl>
                                        <p:attrNameLst>
                                          <p:attrName>style.visibility</p:attrName>
                                        </p:attrNameLst>
                                      </p:cBhvr>
                                      <p:to>
                                        <p:strVal val="visible"/>
                                      </p:to>
                                    </p:set>
                                    <p:anim calcmode="lin" valueType="num">
                                      <p:cBhvr additive="base">
                                        <p:cTn id="25" dur="500" fill="hold"/>
                                        <p:tgtEl>
                                          <p:spTgt spid="6149"/>
                                        </p:tgtEl>
                                        <p:attrNameLst>
                                          <p:attrName>ppt_x</p:attrName>
                                        </p:attrNameLst>
                                      </p:cBhvr>
                                      <p:tavLst>
                                        <p:tav tm="0">
                                          <p:val>
                                            <p:strVal val="#ppt_x"/>
                                          </p:val>
                                        </p:tav>
                                        <p:tav tm="100000">
                                          <p:val>
                                            <p:strVal val="#ppt_x"/>
                                          </p:val>
                                        </p:tav>
                                      </p:tavLst>
                                    </p:anim>
                                    <p:anim calcmode="lin" valueType="num">
                                      <p:cBhvr additive="base">
                                        <p:cTn id="26"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6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280064"/>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7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0407573"/>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8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4776460"/>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69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174008"/>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78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054" y="188640"/>
            <a:ext cx="725840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67" y="764704"/>
            <a:ext cx="8369746" cy="91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2132855"/>
            <a:ext cx="5987134" cy="529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877077" y="2996952"/>
            <a:ext cx="7812360" cy="1077218"/>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solidFill>
                  <a:prstClr val="black"/>
                </a:solidFill>
              </a:rPr>
              <a:t>ج 2 : </a:t>
            </a:r>
            <a:r>
              <a:rPr lang="ar-SA" sz="2800" dirty="0" smtClean="0">
                <a:solidFill>
                  <a:prstClr val="black"/>
                </a:solidFill>
              </a:rPr>
              <a:t>أولا / الدوافع الدينية  </a:t>
            </a:r>
            <a:r>
              <a:rPr lang="ar-SA" dirty="0" smtClean="0">
                <a:solidFill>
                  <a:prstClr val="black"/>
                </a:solidFill>
              </a:rPr>
              <a:t>: 1 – إثارة الشبهات والشكوك  في مصادر التشريع الإسلامي ، والزعم بأن أصوله ومبادئه مستمدة من اليهودية والنصرانية  0 </a:t>
            </a:r>
          </a:p>
          <a:p>
            <a:r>
              <a:rPr lang="ar-SA" dirty="0">
                <a:solidFill>
                  <a:prstClr val="black"/>
                </a:solidFill>
              </a:rPr>
              <a:t> </a:t>
            </a:r>
            <a:r>
              <a:rPr lang="ar-SA" dirty="0" smtClean="0">
                <a:solidFill>
                  <a:prstClr val="black"/>
                </a:solidFill>
              </a:rPr>
              <a:t>       2 – محاولة تنصير المسلمين أو تشويه  صورة الإسلام في نفوس أبنائه  0 </a:t>
            </a:r>
            <a:endParaRPr lang="ar-SA" dirty="0">
              <a:solidFill>
                <a:prstClr val="black"/>
              </a:solidFill>
            </a:endParaRPr>
          </a:p>
        </p:txBody>
      </p:sp>
      <p:sp>
        <p:nvSpPr>
          <p:cNvPr id="5" name="مربع نص 4"/>
          <p:cNvSpPr txBox="1"/>
          <p:nvPr/>
        </p:nvSpPr>
        <p:spPr>
          <a:xfrm>
            <a:off x="1043608" y="4221088"/>
            <a:ext cx="7813405"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sz="2400" b="1" dirty="0" smtClean="0">
                <a:solidFill>
                  <a:prstClr val="black"/>
                </a:solidFill>
              </a:rPr>
              <a:t>ثانيا / الدوافع السياسية  </a:t>
            </a:r>
            <a:r>
              <a:rPr lang="ar-SA" dirty="0" smtClean="0">
                <a:solidFill>
                  <a:prstClr val="black"/>
                </a:solidFill>
              </a:rPr>
              <a:t>:    1 – اكتشاف مواطن القوة في الشعوب المسلمة والتي تقف حائلا أمام السيطرة الاستعمارية   ، ثم بث عوامل الوهن  والارتباك  في تفكير المسلمين 0 </a:t>
            </a:r>
          </a:p>
          <a:p>
            <a:r>
              <a:rPr lang="ar-SA" dirty="0">
                <a:solidFill>
                  <a:prstClr val="black"/>
                </a:solidFill>
              </a:rPr>
              <a:t> </a:t>
            </a:r>
            <a:r>
              <a:rPr lang="ar-SA" dirty="0" smtClean="0">
                <a:solidFill>
                  <a:prstClr val="black"/>
                </a:solidFill>
              </a:rPr>
              <a:t>  2 – العمل على ارتماء الشعوب المسلمة في أحضان الغرب الاستعماري  0 </a:t>
            </a:r>
          </a:p>
          <a:p>
            <a:r>
              <a:rPr lang="ar-SA" dirty="0">
                <a:solidFill>
                  <a:prstClr val="black"/>
                </a:solidFill>
              </a:rPr>
              <a:t> </a:t>
            </a:r>
            <a:r>
              <a:rPr lang="ar-SA" dirty="0" smtClean="0">
                <a:solidFill>
                  <a:prstClr val="black"/>
                </a:solidFill>
              </a:rPr>
              <a:t> 3 – إحياء الدعوات والنعرات الجاهلية ، وإحلال المفاهيم القومية والوطنية الضيقة ومن ثم تشتيت شمل الأمة المسلمة  0 </a:t>
            </a:r>
            <a:endParaRPr lang="ar-SA" dirty="0">
              <a:solidFill>
                <a:prstClr val="black"/>
              </a:solidFill>
            </a:endParaRPr>
          </a:p>
        </p:txBody>
      </p:sp>
    </p:spTree>
    <p:extLst>
      <p:ext uri="{BB962C8B-B14F-4D97-AF65-F5344CB8AC3E}">
        <p14:creationId xmlns:p14="http://schemas.microsoft.com/office/powerpoint/2010/main" val="240230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fill="hold"/>
                                        <p:tgtEl>
                                          <p:spTgt spid="7172"/>
                                        </p:tgtEl>
                                        <p:attrNameLst>
                                          <p:attrName>ppt_x</p:attrName>
                                        </p:attrNameLst>
                                      </p:cBhvr>
                                      <p:tavLst>
                                        <p:tav tm="0">
                                          <p:val>
                                            <p:strVal val="#ppt_x"/>
                                          </p:val>
                                        </p:tav>
                                        <p:tav tm="100000">
                                          <p:val>
                                            <p:strVal val="#ppt_x"/>
                                          </p:val>
                                        </p:tav>
                                      </p:tavLst>
                                    </p:anim>
                                    <p:anim calcmode="lin" valueType="num">
                                      <p:cBhvr additive="base">
                                        <p:cTn id="20"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52636"/>
            <a:ext cx="513057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965" y="980728"/>
            <a:ext cx="7360818"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772816"/>
            <a:ext cx="7882635" cy="121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372" y="3171824"/>
            <a:ext cx="7818057" cy="617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9" y="3933056"/>
            <a:ext cx="8198660" cy="719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70" y="4869160"/>
            <a:ext cx="8200052" cy="76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96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6"/>
                                        </p:tgtEl>
                                        <p:attrNameLst>
                                          <p:attrName>style.visibility</p:attrName>
                                        </p:attrNameLst>
                                      </p:cBhvr>
                                      <p:to>
                                        <p:strVal val="visible"/>
                                      </p:to>
                                    </p:set>
                                    <p:anim calcmode="lin" valueType="num">
                                      <p:cBhvr additive="base">
                                        <p:cTn id="19" dur="500" fill="hold"/>
                                        <p:tgtEl>
                                          <p:spTgt spid="8196"/>
                                        </p:tgtEl>
                                        <p:attrNameLst>
                                          <p:attrName>ppt_x</p:attrName>
                                        </p:attrNameLst>
                                      </p:cBhvr>
                                      <p:tavLst>
                                        <p:tav tm="0">
                                          <p:val>
                                            <p:strVal val="#ppt_x"/>
                                          </p:val>
                                        </p:tav>
                                        <p:tav tm="100000">
                                          <p:val>
                                            <p:strVal val="#ppt_x"/>
                                          </p:val>
                                        </p:tav>
                                      </p:tavLst>
                                    </p:anim>
                                    <p:anim calcmode="lin" valueType="num">
                                      <p:cBhvr additive="base">
                                        <p:cTn id="20"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7"/>
                                        </p:tgtEl>
                                        <p:attrNameLst>
                                          <p:attrName>style.visibility</p:attrName>
                                        </p:attrNameLst>
                                      </p:cBhvr>
                                      <p:to>
                                        <p:strVal val="visible"/>
                                      </p:to>
                                    </p:set>
                                    <p:anim calcmode="lin" valueType="num">
                                      <p:cBhvr additive="base">
                                        <p:cTn id="25" dur="500" fill="hold"/>
                                        <p:tgtEl>
                                          <p:spTgt spid="8197"/>
                                        </p:tgtEl>
                                        <p:attrNameLst>
                                          <p:attrName>ppt_x</p:attrName>
                                        </p:attrNameLst>
                                      </p:cBhvr>
                                      <p:tavLst>
                                        <p:tav tm="0">
                                          <p:val>
                                            <p:strVal val="#ppt_x"/>
                                          </p:val>
                                        </p:tav>
                                        <p:tav tm="100000">
                                          <p:val>
                                            <p:strVal val="#ppt_x"/>
                                          </p:val>
                                        </p:tav>
                                      </p:tavLst>
                                    </p:anim>
                                    <p:anim calcmode="lin" valueType="num">
                                      <p:cBhvr additive="base">
                                        <p:cTn id="26"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8"/>
                                        </p:tgtEl>
                                        <p:attrNameLst>
                                          <p:attrName>style.visibility</p:attrName>
                                        </p:attrNameLst>
                                      </p:cBhvr>
                                      <p:to>
                                        <p:strVal val="visible"/>
                                      </p:to>
                                    </p:set>
                                    <p:anim calcmode="lin" valueType="num">
                                      <p:cBhvr additive="base">
                                        <p:cTn id="31" dur="500" fill="hold"/>
                                        <p:tgtEl>
                                          <p:spTgt spid="8198"/>
                                        </p:tgtEl>
                                        <p:attrNameLst>
                                          <p:attrName>ppt_x</p:attrName>
                                        </p:attrNameLst>
                                      </p:cBhvr>
                                      <p:tavLst>
                                        <p:tav tm="0">
                                          <p:val>
                                            <p:strVal val="#ppt_x"/>
                                          </p:val>
                                        </p:tav>
                                        <p:tav tm="100000">
                                          <p:val>
                                            <p:strVal val="#ppt_x"/>
                                          </p:val>
                                        </p:tav>
                                      </p:tavLst>
                                    </p:anim>
                                    <p:anim calcmode="lin" valueType="num">
                                      <p:cBhvr additive="base">
                                        <p:cTn id="32"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199"/>
                                        </p:tgtEl>
                                        <p:attrNameLst>
                                          <p:attrName>style.visibility</p:attrName>
                                        </p:attrNameLst>
                                      </p:cBhvr>
                                      <p:to>
                                        <p:strVal val="visible"/>
                                      </p:to>
                                    </p:set>
                                    <p:anim calcmode="lin" valueType="num">
                                      <p:cBhvr additive="base">
                                        <p:cTn id="37" dur="500" fill="hold"/>
                                        <p:tgtEl>
                                          <p:spTgt spid="8199"/>
                                        </p:tgtEl>
                                        <p:attrNameLst>
                                          <p:attrName>ppt_x</p:attrName>
                                        </p:attrNameLst>
                                      </p:cBhvr>
                                      <p:tavLst>
                                        <p:tav tm="0">
                                          <p:val>
                                            <p:strVal val="#ppt_x"/>
                                          </p:val>
                                        </p:tav>
                                        <p:tav tm="100000">
                                          <p:val>
                                            <p:strVal val="#ppt_x"/>
                                          </p:val>
                                        </p:tav>
                                      </p:tavLst>
                                    </p:anim>
                                    <p:anim calcmode="lin" valueType="num">
                                      <p:cBhvr additive="base">
                                        <p:cTn id="38"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39" y="215591"/>
            <a:ext cx="9037004"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736486"/>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74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837827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75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9802008"/>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76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152103"/>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77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458760"/>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856" y="11698"/>
            <a:ext cx="4514800" cy="7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61" y="946649"/>
            <a:ext cx="8910439" cy="784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844824"/>
            <a:ext cx="5004556"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2256" y="2492896"/>
            <a:ext cx="2383440" cy="400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5291" y="2460589"/>
            <a:ext cx="3263602" cy="43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8913" y="2987085"/>
            <a:ext cx="3525087" cy="343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961" y="3413050"/>
            <a:ext cx="4572508" cy="54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7704" y="4077071"/>
            <a:ext cx="6830619" cy="61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2190" y="4869160"/>
            <a:ext cx="2313786" cy="52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9912" y="4565023"/>
            <a:ext cx="1839001" cy="33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7715" y="5129460"/>
            <a:ext cx="2253919" cy="38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8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7"/>
                                        </p:tgtEl>
                                        <p:attrNameLst>
                                          <p:attrName>style.visibility</p:attrName>
                                        </p:attrNameLst>
                                      </p:cBhvr>
                                      <p:to>
                                        <p:strVal val="visible"/>
                                      </p:to>
                                    </p:set>
                                    <p:anim calcmode="lin" valueType="num">
                                      <p:cBhvr additive="base">
                                        <p:cTn id="13" dur="500" fill="hold"/>
                                        <p:tgtEl>
                                          <p:spTgt spid="11267"/>
                                        </p:tgtEl>
                                        <p:attrNameLst>
                                          <p:attrName>ppt_x</p:attrName>
                                        </p:attrNameLst>
                                      </p:cBhvr>
                                      <p:tavLst>
                                        <p:tav tm="0">
                                          <p:val>
                                            <p:strVal val="#ppt_x"/>
                                          </p:val>
                                        </p:tav>
                                        <p:tav tm="100000">
                                          <p:val>
                                            <p:strVal val="#ppt_x"/>
                                          </p:val>
                                        </p:tav>
                                      </p:tavLst>
                                    </p:anim>
                                    <p:anim calcmode="lin" valueType="num">
                                      <p:cBhvr additive="base">
                                        <p:cTn id="14"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69"/>
                                        </p:tgtEl>
                                        <p:attrNameLst>
                                          <p:attrName>style.visibility</p:attrName>
                                        </p:attrNameLst>
                                      </p:cBhvr>
                                      <p:to>
                                        <p:strVal val="visible"/>
                                      </p:to>
                                    </p:set>
                                    <p:anim calcmode="lin" valueType="num">
                                      <p:cBhvr additive="base">
                                        <p:cTn id="25" dur="500" fill="hold"/>
                                        <p:tgtEl>
                                          <p:spTgt spid="11269"/>
                                        </p:tgtEl>
                                        <p:attrNameLst>
                                          <p:attrName>ppt_x</p:attrName>
                                        </p:attrNameLst>
                                      </p:cBhvr>
                                      <p:tavLst>
                                        <p:tav tm="0">
                                          <p:val>
                                            <p:strVal val="#ppt_x"/>
                                          </p:val>
                                        </p:tav>
                                        <p:tav tm="100000">
                                          <p:val>
                                            <p:strVal val="#ppt_x"/>
                                          </p:val>
                                        </p:tav>
                                      </p:tavLst>
                                    </p:anim>
                                    <p:anim calcmode="lin" valueType="num">
                                      <p:cBhvr additive="base">
                                        <p:cTn id="26"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70"/>
                                        </p:tgtEl>
                                        <p:attrNameLst>
                                          <p:attrName>style.visibility</p:attrName>
                                        </p:attrNameLst>
                                      </p:cBhvr>
                                      <p:to>
                                        <p:strVal val="visible"/>
                                      </p:to>
                                    </p:set>
                                    <p:anim calcmode="lin" valueType="num">
                                      <p:cBhvr additive="base">
                                        <p:cTn id="31" dur="500" fill="hold"/>
                                        <p:tgtEl>
                                          <p:spTgt spid="11270"/>
                                        </p:tgtEl>
                                        <p:attrNameLst>
                                          <p:attrName>ppt_x</p:attrName>
                                        </p:attrNameLst>
                                      </p:cBhvr>
                                      <p:tavLst>
                                        <p:tav tm="0">
                                          <p:val>
                                            <p:strVal val="#ppt_x"/>
                                          </p:val>
                                        </p:tav>
                                        <p:tav tm="100000">
                                          <p:val>
                                            <p:strVal val="#ppt_x"/>
                                          </p:val>
                                        </p:tav>
                                      </p:tavLst>
                                    </p:anim>
                                    <p:anim calcmode="lin" valueType="num">
                                      <p:cBhvr additive="base">
                                        <p:cTn id="32"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71"/>
                                        </p:tgtEl>
                                        <p:attrNameLst>
                                          <p:attrName>style.visibility</p:attrName>
                                        </p:attrNameLst>
                                      </p:cBhvr>
                                      <p:to>
                                        <p:strVal val="visible"/>
                                      </p:to>
                                    </p:set>
                                    <p:anim calcmode="lin" valueType="num">
                                      <p:cBhvr additive="base">
                                        <p:cTn id="37" dur="500" fill="hold"/>
                                        <p:tgtEl>
                                          <p:spTgt spid="11271"/>
                                        </p:tgtEl>
                                        <p:attrNameLst>
                                          <p:attrName>ppt_x</p:attrName>
                                        </p:attrNameLst>
                                      </p:cBhvr>
                                      <p:tavLst>
                                        <p:tav tm="0">
                                          <p:val>
                                            <p:strVal val="#ppt_x"/>
                                          </p:val>
                                        </p:tav>
                                        <p:tav tm="100000">
                                          <p:val>
                                            <p:strVal val="#ppt_x"/>
                                          </p:val>
                                        </p:tav>
                                      </p:tavLst>
                                    </p:anim>
                                    <p:anim calcmode="lin" valueType="num">
                                      <p:cBhvr additive="base">
                                        <p:cTn id="38"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72"/>
                                        </p:tgtEl>
                                        <p:attrNameLst>
                                          <p:attrName>style.visibility</p:attrName>
                                        </p:attrNameLst>
                                      </p:cBhvr>
                                      <p:to>
                                        <p:strVal val="visible"/>
                                      </p:to>
                                    </p:set>
                                    <p:anim calcmode="lin" valueType="num">
                                      <p:cBhvr additive="base">
                                        <p:cTn id="43" dur="500" fill="hold"/>
                                        <p:tgtEl>
                                          <p:spTgt spid="11272"/>
                                        </p:tgtEl>
                                        <p:attrNameLst>
                                          <p:attrName>ppt_x</p:attrName>
                                        </p:attrNameLst>
                                      </p:cBhvr>
                                      <p:tavLst>
                                        <p:tav tm="0">
                                          <p:val>
                                            <p:strVal val="#ppt_x"/>
                                          </p:val>
                                        </p:tav>
                                        <p:tav tm="100000">
                                          <p:val>
                                            <p:strVal val="#ppt_x"/>
                                          </p:val>
                                        </p:tav>
                                      </p:tavLst>
                                    </p:anim>
                                    <p:anim calcmode="lin" valueType="num">
                                      <p:cBhvr additive="base">
                                        <p:cTn id="44"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273"/>
                                        </p:tgtEl>
                                        <p:attrNameLst>
                                          <p:attrName>style.visibility</p:attrName>
                                        </p:attrNameLst>
                                      </p:cBhvr>
                                      <p:to>
                                        <p:strVal val="visible"/>
                                      </p:to>
                                    </p:set>
                                    <p:anim calcmode="lin" valueType="num">
                                      <p:cBhvr additive="base">
                                        <p:cTn id="49" dur="500" fill="hold"/>
                                        <p:tgtEl>
                                          <p:spTgt spid="11273"/>
                                        </p:tgtEl>
                                        <p:attrNameLst>
                                          <p:attrName>ppt_x</p:attrName>
                                        </p:attrNameLst>
                                      </p:cBhvr>
                                      <p:tavLst>
                                        <p:tav tm="0">
                                          <p:val>
                                            <p:strVal val="#ppt_x"/>
                                          </p:val>
                                        </p:tav>
                                        <p:tav tm="100000">
                                          <p:val>
                                            <p:strVal val="#ppt_x"/>
                                          </p:val>
                                        </p:tav>
                                      </p:tavLst>
                                    </p:anim>
                                    <p:anim calcmode="lin" valueType="num">
                                      <p:cBhvr additive="base">
                                        <p:cTn id="50"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1274"/>
                                        </p:tgtEl>
                                        <p:attrNameLst>
                                          <p:attrName>style.visibility</p:attrName>
                                        </p:attrNameLst>
                                      </p:cBhvr>
                                      <p:to>
                                        <p:strVal val="visible"/>
                                      </p:to>
                                    </p:set>
                                    <p:anim calcmode="lin" valueType="num">
                                      <p:cBhvr additive="base">
                                        <p:cTn id="55" dur="500" fill="hold"/>
                                        <p:tgtEl>
                                          <p:spTgt spid="11274"/>
                                        </p:tgtEl>
                                        <p:attrNameLst>
                                          <p:attrName>ppt_x</p:attrName>
                                        </p:attrNameLst>
                                      </p:cBhvr>
                                      <p:tavLst>
                                        <p:tav tm="0">
                                          <p:val>
                                            <p:strVal val="#ppt_x"/>
                                          </p:val>
                                        </p:tav>
                                        <p:tav tm="100000">
                                          <p:val>
                                            <p:strVal val="#ppt_x"/>
                                          </p:val>
                                        </p:tav>
                                      </p:tavLst>
                                    </p:anim>
                                    <p:anim calcmode="lin" valueType="num">
                                      <p:cBhvr additive="base">
                                        <p:cTn id="56"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275"/>
                                        </p:tgtEl>
                                        <p:attrNameLst>
                                          <p:attrName>style.visibility</p:attrName>
                                        </p:attrNameLst>
                                      </p:cBhvr>
                                      <p:to>
                                        <p:strVal val="visible"/>
                                      </p:to>
                                    </p:set>
                                    <p:anim calcmode="lin" valueType="num">
                                      <p:cBhvr additive="base">
                                        <p:cTn id="61" dur="500" fill="hold"/>
                                        <p:tgtEl>
                                          <p:spTgt spid="11275"/>
                                        </p:tgtEl>
                                        <p:attrNameLst>
                                          <p:attrName>ppt_x</p:attrName>
                                        </p:attrNameLst>
                                      </p:cBhvr>
                                      <p:tavLst>
                                        <p:tav tm="0">
                                          <p:val>
                                            <p:strVal val="#ppt_x"/>
                                          </p:val>
                                        </p:tav>
                                        <p:tav tm="100000">
                                          <p:val>
                                            <p:strVal val="#ppt_x"/>
                                          </p:val>
                                        </p:tav>
                                      </p:tavLst>
                                    </p:anim>
                                    <p:anim calcmode="lin" valueType="num">
                                      <p:cBhvr additive="base">
                                        <p:cTn id="62" dur="500" fill="hold"/>
                                        <p:tgtEl>
                                          <p:spTgt spid="1127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276"/>
                                        </p:tgtEl>
                                        <p:attrNameLst>
                                          <p:attrName>style.visibility</p:attrName>
                                        </p:attrNameLst>
                                      </p:cBhvr>
                                      <p:to>
                                        <p:strVal val="visible"/>
                                      </p:to>
                                    </p:set>
                                    <p:anim calcmode="lin" valueType="num">
                                      <p:cBhvr additive="base">
                                        <p:cTn id="67" dur="500" fill="hold"/>
                                        <p:tgtEl>
                                          <p:spTgt spid="11276"/>
                                        </p:tgtEl>
                                        <p:attrNameLst>
                                          <p:attrName>ppt_x</p:attrName>
                                        </p:attrNameLst>
                                      </p:cBhvr>
                                      <p:tavLst>
                                        <p:tav tm="0">
                                          <p:val>
                                            <p:strVal val="#ppt_x"/>
                                          </p:val>
                                        </p:tav>
                                        <p:tav tm="100000">
                                          <p:val>
                                            <p:strVal val="#ppt_x"/>
                                          </p:val>
                                        </p:tav>
                                      </p:tavLst>
                                    </p:anim>
                                    <p:anim calcmode="lin" valueType="num">
                                      <p:cBhvr additive="base">
                                        <p:cTn id="68" dur="500" fill="hold"/>
                                        <p:tgtEl>
                                          <p:spTgt spid="11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39094"/>
            <a:ext cx="911621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84784"/>
            <a:ext cx="897699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243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1"/>
                                        </p:tgtEl>
                                        <p:attrNameLst>
                                          <p:attrName>style.visibility</p:attrName>
                                        </p:attrNameLst>
                                      </p:cBhvr>
                                      <p:to>
                                        <p:strVal val="visible"/>
                                      </p:to>
                                    </p:set>
                                    <p:anim calcmode="lin" valueType="num">
                                      <p:cBhvr additive="base">
                                        <p:cTn id="13" dur="500" fill="hold"/>
                                        <p:tgtEl>
                                          <p:spTgt spid="12291"/>
                                        </p:tgtEl>
                                        <p:attrNameLst>
                                          <p:attrName>ppt_x</p:attrName>
                                        </p:attrNameLst>
                                      </p:cBhvr>
                                      <p:tavLst>
                                        <p:tav tm="0">
                                          <p:val>
                                            <p:strVal val="#ppt_x"/>
                                          </p:val>
                                        </p:tav>
                                        <p:tav tm="100000">
                                          <p:val>
                                            <p:strVal val="#ppt_x"/>
                                          </p:val>
                                        </p:tav>
                                      </p:tavLst>
                                    </p:anim>
                                    <p:anim calcmode="lin" valueType="num">
                                      <p:cBhvr additive="base">
                                        <p:cTn id="14"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403648" y="4005064"/>
            <a:ext cx="5616625" cy="369332"/>
          </a:xfrm>
          <a:prstGeom prst="rect">
            <a:avLst/>
          </a:prstGeom>
          <a:noFill/>
        </p:spPr>
        <p:txBody>
          <a:bodyPr wrap="square" rtlCol="1">
            <a:spAutoFit/>
          </a:bodyPr>
          <a:lstStyle/>
          <a:p>
            <a:r>
              <a:rPr lang="ar-SA" dirty="0" smtClean="0"/>
              <a:t>1 – ومثل من لم يرفع بذلك رأسا ولم يقبل هدى الله الذي أرسلت به </a:t>
            </a:r>
            <a:endParaRPr lang="ar-SA" dirty="0"/>
          </a:p>
        </p:txBody>
      </p:sp>
      <p:sp>
        <p:nvSpPr>
          <p:cNvPr id="3" name="مربع نص 2"/>
          <p:cNvSpPr txBox="1"/>
          <p:nvPr/>
        </p:nvSpPr>
        <p:spPr>
          <a:xfrm>
            <a:off x="1331640" y="4509120"/>
            <a:ext cx="5832648" cy="369332"/>
          </a:xfrm>
          <a:prstGeom prst="rect">
            <a:avLst/>
          </a:prstGeom>
          <a:noFill/>
        </p:spPr>
        <p:txBody>
          <a:bodyPr wrap="square" rtlCol="1">
            <a:spAutoFit/>
          </a:bodyPr>
          <a:lstStyle/>
          <a:p>
            <a:r>
              <a:rPr lang="ar-SA" dirty="0" smtClean="0"/>
              <a:t>2 - </a:t>
            </a:r>
            <a:endParaRPr lang="ar-SA" dirty="0"/>
          </a:p>
        </p:txBody>
      </p:sp>
      <p:sp>
        <p:nvSpPr>
          <p:cNvPr id="5" name="مربع نص 4"/>
          <p:cNvSpPr txBox="1"/>
          <p:nvPr/>
        </p:nvSpPr>
        <p:spPr>
          <a:xfrm>
            <a:off x="1375048" y="4509120"/>
            <a:ext cx="5832648" cy="369332"/>
          </a:xfrm>
          <a:prstGeom prst="rect">
            <a:avLst/>
          </a:prstGeom>
          <a:noFill/>
        </p:spPr>
        <p:txBody>
          <a:bodyPr wrap="square" rtlCol="1">
            <a:spAutoFit/>
          </a:bodyPr>
          <a:lstStyle/>
          <a:p>
            <a:r>
              <a:rPr lang="ar-SA" dirty="0" smtClean="0"/>
              <a:t>2 - </a:t>
            </a:r>
            <a:endParaRPr lang="ar-SA"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924" y="4450105"/>
            <a:ext cx="4754563"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1547664" y="5229200"/>
            <a:ext cx="5660032" cy="369332"/>
          </a:xfrm>
          <a:prstGeom prst="rect">
            <a:avLst/>
          </a:prstGeom>
          <a:noFill/>
        </p:spPr>
        <p:txBody>
          <a:bodyPr wrap="square" rtlCol="1">
            <a:spAutoFit/>
          </a:bodyPr>
          <a:lstStyle/>
          <a:p>
            <a:r>
              <a:rPr lang="ar-SA" dirty="0" smtClean="0"/>
              <a:t>3 : </a:t>
            </a:r>
            <a:endParaRPr lang="ar-SA" dirty="0"/>
          </a:p>
        </p:txBody>
      </p:sp>
    </p:spTree>
    <p:extLst>
      <p:ext uri="{BB962C8B-B14F-4D97-AF65-F5344CB8AC3E}">
        <p14:creationId xmlns:p14="http://schemas.microsoft.com/office/powerpoint/2010/main" val="19338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8640"/>
            <a:ext cx="4142025"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980728"/>
            <a:ext cx="973063" cy="79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6452661" y="1140412"/>
            <a:ext cx="797550"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sz="2800" dirty="0" smtClean="0"/>
              <a:t>طيبة </a:t>
            </a:r>
            <a:endParaRPr lang="ar-SA"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24744"/>
            <a:ext cx="1298199" cy="64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1979712" y="1140412"/>
            <a:ext cx="237626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النبات الرطب واليابس </a:t>
            </a:r>
            <a:endParaRPr lang="ar-SA"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0211" y="1974825"/>
            <a:ext cx="706549" cy="46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5724128" y="1974825"/>
            <a:ext cx="129614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النبات الرطب </a:t>
            </a:r>
            <a:endParaRPr lang="ar-SA"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9658" y="1869008"/>
            <a:ext cx="864095" cy="67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مربع نص 4"/>
          <p:cNvSpPr txBox="1"/>
          <p:nvPr/>
        </p:nvSpPr>
        <p:spPr>
          <a:xfrm>
            <a:off x="971600" y="1930494"/>
            <a:ext cx="3096344"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الصلبة التي تمسك الماء ولا تنبت </a:t>
            </a:r>
            <a:endParaRPr lang="ar-SA" dirty="0"/>
          </a:p>
        </p:txBody>
      </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1436" y="2602205"/>
            <a:ext cx="871111" cy="97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2519772" y="2602205"/>
            <a:ext cx="412324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الأرض المستوية  الملساء التي لا تمسك الماء ولا تنبت</a:t>
            </a:r>
            <a:endParaRPr lang="ar-SA" dirty="0"/>
          </a:p>
        </p:txBody>
      </p:sp>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3573016"/>
            <a:ext cx="4938277" cy="496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096855"/>
            <a:ext cx="7500212" cy="1015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64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9"/>
                                        </p:tgtEl>
                                        <p:attrNameLst>
                                          <p:attrName>style.visibility</p:attrName>
                                        </p:attrNameLst>
                                      </p:cBhvr>
                                      <p:to>
                                        <p:strVal val="visible"/>
                                      </p:to>
                                    </p:set>
                                    <p:anim calcmode="lin" valueType="num">
                                      <p:cBhvr additive="base">
                                        <p:cTn id="37" dur="500" fill="hold"/>
                                        <p:tgtEl>
                                          <p:spTgt spid="1029"/>
                                        </p:tgtEl>
                                        <p:attrNameLst>
                                          <p:attrName>ppt_x</p:attrName>
                                        </p:attrNameLst>
                                      </p:cBhvr>
                                      <p:tavLst>
                                        <p:tav tm="0">
                                          <p:val>
                                            <p:strVal val="#ppt_x"/>
                                          </p:val>
                                        </p:tav>
                                        <p:tav tm="100000">
                                          <p:val>
                                            <p:strVal val="#ppt_x"/>
                                          </p:val>
                                        </p:tav>
                                      </p:tavLst>
                                    </p:anim>
                                    <p:anim calcmode="lin" valueType="num">
                                      <p:cBhvr additive="base">
                                        <p:cTn id="38"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30"/>
                                        </p:tgtEl>
                                        <p:attrNameLst>
                                          <p:attrName>style.visibility</p:attrName>
                                        </p:attrNameLst>
                                      </p:cBhvr>
                                      <p:to>
                                        <p:strVal val="visible"/>
                                      </p:to>
                                    </p:set>
                                    <p:anim calcmode="lin" valueType="num">
                                      <p:cBhvr additive="base">
                                        <p:cTn id="49" dur="500" fill="hold"/>
                                        <p:tgtEl>
                                          <p:spTgt spid="1030"/>
                                        </p:tgtEl>
                                        <p:attrNameLst>
                                          <p:attrName>ppt_x</p:attrName>
                                        </p:attrNameLst>
                                      </p:cBhvr>
                                      <p:tavLst>
                                        <p:tav tm="0">
                                          <p:val>
                                            <p:strVal val="#ppt_x"/>
                                          </p:val>
                                        </p:tav>
                                        <p:tav tm="100000">
                                          <p:val>
                                            <p:strVal val="#ppt_x"/>
                                          </p:val>
                                        </p:tav>
                                      </p:tavLst>
                                    </p:anim>
                                    <p:anim calcmode="lin" valueType="num">
                                      <p:cBhvr additive="base">
                                        <p:cTn id="50"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31"/>
                                        </p:tgtEl>
                                        <p:attrNameLst>
                                          <p:attrName>style.visibility</p:attrName>
                                        </p:attrNameLst>
                                      </p:cBhvr>
                                      <p:to>
                                        <p:strVal val="visible"/>
                                      </p:to>
                                    </p:set>
                                    <p:anim calcmode="lin" valueType="num">
                                      <p:cBhvr additive="base">
                                        <p:cTn id="61" dur="500" fill="hold"/>
                                        <p:tgtEl>
                                          <p:spTgt spid="1031"/>
                                        </p:tgtEl>
                                        <p:attrNameLst>
                                          <p:attrName>ppt_x</p:attrName>
                                        </p:attrNameLst>
                                      </p:cBhvr>
                                      <p:tavLst>
                                        <p:tav tm="0">
                                          <p:val>
                                            <p:strVal val="#ppt_x"/>
                                          </p:val>
                                        </p:tav>
                                        <p:tav tm="100000">
                                          <p:val>
                                            <p:strVal val="#ppt_x"/>
                                          </p:val>
                                        </p:tav>
                                      </p:tavLst>
                                    </p:anim>
                                    <p:anim calcmode="lin" valueType="num">
                                      <p:cBhvr additive="base">
                                        <p:cTn id="62"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32"/>
                                        </p:tgtEl>
                                        <p:attrNameLst>
                                          <p:attrName>style.visibility</p:attrName>
                                        </p:attrNameLst>
                                      </p:cBhvr>
                                      <p:to>
                                        <p:strVal val="visible"/>
                                      </p:to>
                                    </p:set>
                                    <p:anim calcmode="lin" valueType="num">
                                      <p:cBhvr additive="base">
                                        <p:cTn id="73" dur="500" fill="hold"/>
                                        <p:tgtEl>
                                          <p:spTgt spid="1032"/>
                                        </p:tgtEl>
                                        <p:attrNameLst>
                                          <p:attrName>ppt_x</p:attrName>
                                        </p:attrNameLst>
                                      </p:cBhvr>
                                      <p:tavLst>
                                        <p:tav tm="0">
                                          <p:val>
                                            <p:strVal val="#ppt_x"/>
                                          </p:val>
                                        </p:tav>
                                        <p:tav tm="100000">
                                          <p:val>
                                            <p:strVal val="#ppt_x"/>
                                          </p:val>
                                        </p:tav>
                                      </p:tavLst>
                                    </p:anim>
                                    <p:anim calcmode="lin" valueType="num">
                                      <p:cBhvr additive="base">
                                        <p:cTn id="74"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034"/>
                                        </p:tgtEl>
                                        <p:attrNameLst>
                                          <p:attrName>style.visibility</p:attrName>
                                        </p:attrNameLst>
                                      </p:cBhvr>
                                      <p:to>
                                        <p:strVal val="visible"/>
                                      </p:to>
                                    </p:set>
                                    <p:anim calcmode="lin" valueType="num">
                                      <p:cBhvr additive="base">
                                        <p:cTn id="79" dur="500" fill="hold"/>
                                        <p:tgtEl>
                                          <p:spTgt spid="1034"/>
                                        </p:tgtEl>
                                        <p:attrNameLst>
                                          <p:attrName>ppt_x</p:attrName>
                                        </p:attrNameLst>
                                      </p:cBhvr>
                                      <p:tavLst>
                                        <p:tav tm="0">
                                          <p:val>
                                            <p:strVal val="#ppt_x"/>
                                          </p:val>
                                        </p:tav>
                                        <p:tav tm="100000">
                                          <p:val>
                                            <p:strVal val="#ppt_x"/>
                                          </p:val>
                                        </p:tav>
                                      </p:tavLst>
                                    </p:anim>
                                    <p:anim calcmode="lin" valueType="num">
                                      <p:cBhvr additive="base">
                                        <p:cTn id="80"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462" y="26922"/>
            <a:ext cx="4695680"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265" y="530976"/>
            <a:ext cx="7743006" cy="729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284490"/>
            <a:ext cx="7751390" cy="1772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899592" y="1844824"/>
            <a:ext cx="410445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المنتفع بالعلم ينفع نفسه وغيره مثل الأرض النقية</a:t>
            </a:r>
            <a:endParaRPr lang="ar-SA" dirty="0"/>
          </a:p>
        </p:txBody>
      </p:sp>
      <p:sp>
        <p:nvSpPr>
          <p:cNvPr id="4" name="مربع نص 3"/>
          <p:cNvSpPr txBox="1"/>
          <p:nvPr/>
        </p:nvSpPr>
        <p:spPr>
          <a:xfrm>
            <a:off x="899592" y="2214156"/>
            <a:ext cx="4104456"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r>
              <a:rPr lang="ar-SA" dirty="0" smtClean="0"/>
              <a:t>ينفع غيره ولا ينفع نفسه </a:t>
            </a:r>
            <a:endParaRPr lang="ar-SA" dirty="0"/>
          </a:p>
        </p:txBody>
      </p:sp>
      <p:sp>
        <p:nvSpPr>
          <p:cNvPr id="5" name="مربع نص 4"/>
          <p:cNvSpPr txBox="1"/>
          <p:nvPr/>
        </p:nvSpPr>
        <p:spPr>
          <a:xfrm>
            <a:off x="1547664" y="2708920"/>
            <a:ext cx="3227623"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لا ينفع نفسه ولا غيره </a:t>
            </a:r>
            <a:endParaRPr lang="ar-SA"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563" y="3287697"/>
            <a:ext cx="5293419" cy="51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2339752" y="3933056"/>
            <a:ext cx="652839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4 :قال الله </a:t>
            </a:r>
            <a:r>
              <a:rPr lang="ar-SA" dirty="0"/>
              <a:t>ت</a:t>
            </a:r>
            <a:r>
              <a:rPr lang="ar-SA" dirty="0" smtClean="0"/>
              <a:t>عالى : ( قل هل يستوي الذين يعلمون والذين لا يعلمون إنما يتذكر أولوا الألباب 0 ) وقال تعالى : ( يرفع الله الذين آمنوا منكم والذين أوتوا العلم درجات ) </a:t>
            </a:r>
            <a:endParaRPr lang="ar-SA" dirty="0"/>
          </a:p>
        </p:txBody>
      </p:sp>
    </p:spTree>
    <p:extLst>
      <p:ext uri="{BB962C8B-B14F-4D97-AF65-F5344CB8AC3E}">
        <p14:creationId xmlns:p14="http://schemas.microsoft.com/office/powerpoint/2010/main" val="13396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circle(in)">
                                      <p:cBhvr>
                                        <p:cTn id="38" dur="2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052"/>
                                        </p:tgtEl>
                                        <p:attrNameLst>
                                          <p:attrName>style.visibility</p:attrName>
                                        </p:attrNameLst>
                                      </p:cBhvr>
                                      <p:to>
                                        <p:strVal val="visible"/>
                                      </p:to>
                                    </p:set>
                                    <p:anim calcmode="lin" valueType="num">
                                      <p:cBhvr additive="base">
                                        <p:cTn id="43" dur="500" fill="hold"/>
                                        <p:tgtEl>
                                          <p:spTgt spid="2052"/>
                                        </p:tgtEl>
                                        <p:attrNameLst>
                                          <p:attrName>ppt_x</p:attrName>
                                        </p:attrNameLst>
                                      </p:cBhvr>
                                      <p:tavLst>
                                        <p:tav tm="0">
                                          <p:val>
                                            <p:strVal val="#ppt_x"/>
                                          </p:val>
                                        </p:tav>
                                        <p:tav tm="100000">
                                          <p:val>
                                            <p:strVal val="#ppt_x"/>
                                          </p:val>
                                        </p:tav>
                                      </p:tavLst>
                                    </p:anim>
                                    <p:anim calcmode="lin" valueType="num">
                                      <p:cBhvr additive="base">
                                        <p:cTn id="4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0"/>
            <a:ext cx="3459832" cy="55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32" y="808899"/>
            <a:ext cx="941620" cy="45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3851920" y="764367"/>
            <a:ext cx="324036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الطريقة المتبعة في الخير موافقة للشرع 0</a:t>
            </a:r>
            <a:endParaRPr lang="ar-SA"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192" y="1268760"/>
            <a:ext cx="830296" cy="576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3707904" y="1412776"/>
            <a:ext cx="338437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الطريقة المتبعة في الشر مخالفة للشرع 0</a:t>
            </a:r>
            <a:endParaRPr lang="ar-SA" dirty="0"/>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192" y="1975573"/>
            <a:ext cx="917162" cy="45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6084168" y="2064822"/>
            <a:ext cx="100099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إثمها </a:t>
            </a:r>
            <a:endParaRPr lang="ar-SA"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144" y="2564904"/>
            <a:ext cx="2952328" cy="124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مربع نص 4"/>
          <p:cNvSpPr txBox="1"/>
          <p:nvPr/>
        </p:nvSpPr>
        <p:spPr>
          <a:xfrm>
            <a:off x="467544" y="2996952"/>
            <a:ext cx="626642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 أ  : المبادرة بالعمل بالسنة الثابتة إذا سمع الإنسان الحث عليها ، فيكون أول من يفعلها في مكانه أو زمانه فيقتدي به الناس في ذلك 0</a:t>
            </a:r>
            <a:endParaRPr lang="ar-SA" dirty="0"/>
          </a:p>
        </p:txBody>
      </p:sp>
      <p:sp>
        <p:nvSpPr>
          <p:cNvPr id="6" name="مربع نص 5"/>
          <p:cNvSpPr txBox="1"/>
          <p:nvPr/>
        </p:nvSpPr>
        <p:spPr>
          <a:xfrm>
            <a:off x="7596336" y="4005064"/>
            <a:ext cx="936104" cy="369332"/>
          </a:xfrm>
          <a:prstGeom prst="rect">
            <a:avLst/>
          </a:prstGeom>
          <a:noFill/>
        </p:spPr>
        <p:txBody>
          <a:bodyPr wrap="square" rtlCol="1">
            <a:spAutoFit/>
          </a:bodyPr>
          <a:lstStyle/>
          <a:p>
            <a:r>
              <a:rPr lang="ar-SA" dirty="0" smtClean="0"/>
              <a:t>ج / ب : </a:t>
            </a:r>
            <a:endParaRPr lang="ar-SA" dirty="0"/>
          </a:p>
        </p:txBody>
      </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772" y="3813965"/>
            <a:ext cx="6840760" cy="94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420" y="4646945"/>
            <a:ext cx="3221823" cy="145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ربع نص 6"/>
          <p:cNvSpPr txBox="1"/>
          <p:nvPr/>
        </p:nvSpPr>
        <p:spPr>
          <a:xfrm>
            <a:off x="683568" y="5113304"/>
            <a:ext cx="493254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 أ : الجهر بالكبير ليلة العيد في السواق ومجامع الناس </a:t>
            </a:r>
            <a:endParaRPr lang="ar-SA" dirty="0"/>
          </a:p>
        </p:txBody>
      </p:sp>
      <p:sp>
        <p:nvSpPr>
          <p:cNvPr id="8" name="مربع نص 7"/>
          <p:cNvSpPr txBox="1"/>
          <p:nvPr/>
        </p:nvSpPr>
        <p:spPr>
          <a:xfrm>
            <a:off x="107504" y="5733256"/>
            <a:ext cx="518457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ar-SA" dirty="0" smtClean="0"/>
              <a:t>ج / ب : جمع الصحابة رضوان الله عليهم للقرآن الكريم  0</a:t>
            </a:r>
            <a:endParaRPr lang="ar-SA" dirty="0"/>
          </a:p>
        </p:txBody>
      </p:sp>
    </p:spTree>
    <p:extLst>
      <p:ext uri="{BB962C8B-B14F-4D97-AF65-F5344CB8AC3E}">
        <p14:creationId xmlns:p14="http://schemas.microsoft.com/office/powerpoint/2010/main" val="69980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wipe(down)">
                                      <p:cBhvr>
                                        <p:cTn id="23" dur="500"/>
                                        <p:tgtEl>
                                          <p:spTgt spid="102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29"/>
                                        </p:tgtEl>
                                        <p:attrNameLst>
                                          <p:attrName>style.visibility</p:attrName>
                                        </p:attrNameLst>
                                      </p:cBhvr>
                                      <p:to>
                                        <p:strVal val="visible"/>
                                      </p:to>
                                    </p:set>
                                    <p:anim calcmode="lin" valueType="num">
                                      <p:cBhvr additive="base">
                                        <p:cTn id="35" dur="500" fill="hold"/>
                                        <p:tgtEl>
                                          <p:spTgt spid="1029"/>
                                        </p:tgtEl>
                                        <p:attrNameLst>
                                          <p:attrName>ppt_x</p:attrName>
                                        </p:attrNameLst>
                                      </p:cBhvr>
                                      <p:tavLst>
                                        <p:tav tm="0">
                                          <p:val>
                                            <p:strVal val="#ppt_x"/>
                                          </p:val>
                                        </p:tav>
                                        <p:tav tm="100000">
                                          <p:val>
                                            <p:strVal val="#ppt_x"/>
                                          </p:val>
                                        </p:tav>
                                      </p:tavLst>
                                    </p:anim>
                                    <p:anim calcmode="lin" valueType="num">
                                      <p:cBhvr additive="base">
                                        <p:cTn id="36"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circle(in)">
                                      <p:cBhvr>
                                        <p:cTn id="41" dur="20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030"/>
                                        </p:tgtEl>
                                        <p:attrNameLst>
                                          <p:attrName>style.visibility</p:attrName>
                                        </p:attrNameLst>
                                      </p:cBhvr>
                                      <p:to>
                                        <p:strVal val="visible"/>
                                      </p:to>
                                    </p:set>
                                    <p:anim calcmode="lin" valueType="num">
                                      <p:cBhvr additive="base">
                                        <p:cTn id="46" dur="500" fill="hold"/>
                                        <p:tgtEl>
                                          <p:spTgt spid="1030"/>
                                        </p:tgtEl>
                                        <p:attrNameLst>
                                          <p:attrName>ppt_x</p:attrName>
                                        </p:attrNameLst>
                                      </p:cBhvr>
                                      <p:tavLst>
                                        <p:tav tm="0">
                                          <p:val>
                                            <p:strVal val="#ppt_x"/>
                                          </p:val>
                                        </p:tav>
                                        <p:tav tm="100000">
                                          <p:val>
                                            <p:strVal val="#ppt_x"/>
                                          </p:val>
                                        </p:tav>
                                      </p:tavLst>
                                    </p:anim>
                                    <p:anim calcmode="lin" valueType="num">
                                      <p:cBhvr additive="base">
                                        <p:cTn id="47"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ppt_x"/>
                                          </p:val>
                                        </p:tav>
                                        <p:tav tm="100000">
                                          <p:val>
                                            <p:strVal val="#ppt_x"/>
                                          </p:val>
                                        </p:tav>
                                      </p:tavLst>
                                    </p:anim>
                                    <p:anim calcmode="lin" valueType="num">
                                      <p:cBhvr additive="base">
                                        <p:cTn id="5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1"/>
                                        </p:tgtEl>
                                        <p:attrNameLst>
                                          <p:attrName>style.visibility</p:attrName>
                                        </p:attrNameLst>
                                      </p:cBhvr>
                                      <p:to>
                                        <p:strVal val="visible"/>
                                      </p:to>
                                    </p:set>
                                    <p:anim calcmode="lin" valueType="num">
                                      <p:cBhvr additive="base">
                                        <p:cTn id="64" dur="500" fill="hold"/>
                                        <p:tgtEl>
                                          <p:spTgt spid="1031"/>
                                        </p:tgtEl>
                                        <p:attrNameLst>
                                          <p:attrName>ppt_x</p:attrName>
                                        </p:attrNameLst>
                                      </p:cBhvr>
                                      <p:tavLst>
                                        <p:tav tm="0">
                                          <p:val>
                                            <p:strVal val="#ppt_x"/>
                                          </p:val>
                                        </p:tav>
                                        <p:tav tm="100000">
                                          <p:val>
                                            <p:strVal val="#ppt_x"/>
                                          </p:val>
                                        </p:tav>
                                      </p:tavLst>
                                    </p:anim>
                                    <p:anim calcmode="lin" valueType="num">
                                      <p:cBhvr additive="base">
                                        <p:cTn id="65"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032"/>
                                        </p:tgtEl>
                                        <p:attrNameLst>
                                          <p:attrName>style.visibility</p:attrName>
                                        </p:attrNameLst>
                                      </p:cBhvr>
                                      <p:to>
                                        <p:strVal val="visible"/>
                                      </p:to>
                                    </p:set>
                                    <p:anim calcmode="lin" valueType="num">
                                      <p:cBhvr additive="base">
                                        <p:cTn id="70" dur="500" fill="hold"/>
                                        <p:tgtEl>
                                          <p:spTgt spid="1032"/>
                                        </p:tgtEl>
                                        <p:attrNameLst>
                                          <p:attrName>ppt_x</p:attrName>
                                        </p:attrNameLst>
                                      </p:cBhvr>
                                      <p:tavLst>
                                        <p:tav tm="0">
                                          <p:val>
                                            <p:strVal val="#ppt_x"/>
                                          </p:val>
                                        </p:tav>
                                        <p:tav tm="100000">
                                          <p:val>
                                            <p:strVal val="#ppt_x"/>
                                          </p:val>
                                        </p:tav>
                                      </p:tavLst>
                                    </p:anim>
                                    <p:anim calcmode="lin" valueType="num">
                                      <p:cBhvr additive="base">
                                        <p:cTn id="71"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7"/>
                                        </p:tgtEl>
                                        <p:attrNameLst>
                                          <p:attrName>style.visibility</p:attrName>
                                        </p:attrNameLst>
                                      </p:cBhvr>
                                      <p:to>
                                        <p:strVal val="visible"/>
                                      </p:to>
                                    </p:set>
                                    <p:anim calcmode="lin" valueType="num">
                                      <p:cBhvr additive="base">
                                        <p:cTn id="76" dur="500" fill="hold"/>
                                        <p:tgtEl>
                                          <p:spTgt spid="7"/>
                                        </p:tgtEl>
                                        <p:attrNameLst>
                                          <p:attrName>ppt_x</p:attrName>
                                        </p:attrNameLst>
                                      </p:cBhvr>
                                      <p:tavLst>
                                        <p:tav tm="0">
                                          <p:val>
                                            <p:strVal val="#ppt_x"/>
                                          </p:val>
                                        </p:tav>
                                        <p:tav tm="100000">
                                          <p:val>
                                            <p:strVal val="#ppt_x"/>
                                          </p:val>
                                        </p:tav>
                                      </p:tavLst>
                                    </p:anim>
                                    <p:anim calcmode="lin" valueType="num">
                                      <p:cBhvr additive="base">
                                        <p:cTn id="7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 calcmode="lin" valueType="num">
                                      <p:cBhvr additive="base">
                                        <p:cTn id="82" dur="500" fill="hold"/>
                                        <p:tgtEl>
                                          <p:spTgt spid="8"/>
                                        </p:tgtEl>
                                        <p:attrNameLst>
                                          <p:attrName>ppt_x</p:attrName>
                                        </p:attrNameLst>
                                      </p:cBhvr>
                                      <p:tavLst>
                                        <p:tav tm="0">
                                          <p:val>
                                            <p:strVal val="#ppt_x"/>
                                          </p:val>
                                        </p:tav>
                                        <p:tav tm="100000">
                                          <p:val>
                                            <p:strVal val="#ppt_x"/>
                                          </p:val>
                                        </p:tav>
                                      </p:tavLst>
                                    </p:anim>
                                    <p:anim calcmode="lin" valueType="num">
                                      <p:cBhvr additive="base">
                                        <p:cTn id="8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32656"/>
            <a:ext cx="6656784" cy="89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267058"/>
            <a:ext cx="8279829" cy="1011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420888"/>
            <a:ext cx="4564335" cy="591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827584" y="3335914"/>
            <a:ext cx="809025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5 : 1 – أن يحرص الإنسان المسلم على المحافظة على سنة النبي صلى الله عليه وسلم ونشرها بين الناس 0 </a:t>
            </a:r>
          </a:p>
          <a:p>
            <a:r>
              <a:rPr lang="ar-SA" dirty="0"/>
              <a:t> </a:t>
            </a:r>
            <a:r>
              <a:rPr lang="ar-SA" dirty="0" smtClean="0"/>
              <a:t> 2- محاربة البدع  المنتشرة باسم الدين وظن بعض الناس انها من الدين بعدم نشرها وعدم مصاحبة أصحابها وبين فسادها بالدليل وانكار المنكر بدرجاته باليد ثم باللسان ثم بالقلب 0</a:t>
            </a:r>
            <a:endParaRPr lang="ar-SA" dirty="0"/>
          </a:p>
        </p:txBody>
      </p:sp>
    </p:spTree>
    <p:extLst>
      <p:ext uri="{BB962C8B-B14F-4D97-AF65-F5344CB8AC3E}">
        <p14:creationId xmlns:p14="http://schemas.microsoft.com/office/powerpoint/2010/main" val="196990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 calcmode="lin" valueType="num">
                                      <p:cBhvr additive="base">
                                        <p:cTn id="19" dur="500" fill="hold"/>
                                        <p:tgtEl>
                                          <p:spTgt spid="2053"/>
                                        </p:tgtEl>
                                        <p:attrNameLst>
                                          <p:attrName>ppt_x</p:attrName>
                                        </p:attrNameLst>
                                      </p:cBhvr>
                                      <p:tavLst>
                                        <p:tav tm="0">
                                          <p:val>
                                            <p:strVal val="#ppt_x"/>
                                          </p:val>
                                        </p:tav>
                                        <p:tav tm="100000">
                                          <p:val>
                                            <p:strVal val="#ppt_x"/>
                                          </p:val>
                                        </p:tav>
                                      </p:tavLst>
                                    </p:anim>
                                    <p:anim calcmode="lin" valueType="num">
                                      <p:cBhvr additive="base">
                                        <p:cTn id="20"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2" y="-18388"/>
            <a:ext cx="9119468" cy="687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5052"/>
            <a:ext cx="4821138" cy="41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971600" y="548680"/>
            <a:ext cx="799288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ج1 : غربة الدين : هي الاستقامة على الدين والتمسك بسنة النبي صلى الله عليه وسلم حين يرغب عنها الناس ويصلحون حين انتشار الفساد 0 </a:t>
            </a:r>
            <a:endParaRPr lang="ar-SA"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9" y="1412776"/>
            <a:ext cx="5631906" cy="478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300" y="2060848"/>
            <a:ext cx="6113487" cy="31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8316416" y="1891602"/>
            <a:ext cx="648072"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1">
            <a:spAutoFit/>
          </a:bodyPr>
          <a:lstStyle/>
          <a:p>
            <a:r>
              <a:rPr lang="ar-SA" dirty="0" smtClean="0"/>
              <a:t>ج 2 : </a:t>
            </a:r>
            <a:endParaRPr lang="ar-SA" dirty="0"/>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2564904"/>
            <a:ext cx="7427939" cy="104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مربع نص 3"/>
          <p:cNvSpPr txBox="1"/>
          <p:nvPr/>
        </p:nvSpPr>
        <p:spPr>
          <a:xfrm>
            <a:off x="8024787" y="3861048"/>
            <a:ext cx="939701"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1">
            <a:spAutoFit/>
          </a:bodyPr>
          <a:lstStyle/>
          <a:p>
            <a:r>
              <a:rPr lang="ar-SA" dirty="0" smtClean="0"/>
              <a:t>ج 3 : </a:t>
            </a:r>
            <a:endParaRPr lang="ar-SA" dirty="0"/>
          </a:p>
        </p:txBody>
      </p:sp>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3898652"/>
            <a:ext cx="6820520" cy="31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مربع نص 4"/>
          <p:cNvSpPr txBox="1"/>
          <p:nvPr/>
        </p:nvSpPr>
        <p:spPr>
          <a:xfrm>
            <a:off x="1259632" y="4365104"/>
            <a:ext cx="6912768"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دفع ذلك بنشر التوحيد بين الناس وبيان أهميته وبيان فساد الشرك وأنواعه ونشر العلم الحقيقي بين الناس ونشر سنة النبي صلى الله عليه وسلم ومحاربة البدعة 0</a:t>
            </a:r>
            <a:endParaRPr lang="ar-SA" dirty="0"/>
          </a:p>
        </p:txBody>
      </p:sp>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1300" y="5067843"/>
            <a:ext cx="6729152" cy="904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مربع نص 5"/>
          <p:cNvSpPr txBox="1"/>
          <p:nvPr/>
        </p:nvSpPr>
        <p:spPr>
          <a:xfrm>
            <a:off x="1187624" y="6021288"/>
            <a:ext cx="7776864"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4 : ملازمته للنبي صلى الله عليه وسلم ودعاء النبي صلى الله عليه وسلم بقوة الحفظ  وأمن على دعاء أبي هريرة عندما سأل الله علما لا ينسى  0 </a:t>
            </a:r>
            <a:endParaRPr lang="ar-SA" dirty="0"/>
          </a:p>
        </p:txBody>
      </p:sp>
    </p:spTree>
    <p:extLst>
      <p:ext uri="{BB962C8B-B14F-4D97-AF65-F5344CB8AC3E}">
        <p14:creationId xmlns:p14="http://schemas.microsoft.com/office/powerpoint/2010/main" val="88404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 calcmode="lin" valueType="num">
                                      <p:cBhvr additive="base">
                                        <p:cTn id="19" dur="500" fill="hold"/>
                                        <p:tgtEl>
                                          <p:spTgt spid="3075"/>
                                        </p:tgtEl>
                                        <p:attrNameLst>
                                          <p:attrName>ppt_x</p:attrName>
                                        </p:attrNameLst>
                                      </p:cBhvr>
                                      <p:tavLst>
                                        <p:tav tm="0">
                                          <p:val>
                                            <p:strVal val="#ppt_x"/>
                                          </p:val>
                                        </p:tav>
                                        <p:tav tm="100000">
                                          <p:val>
                                            <p:strVal val="#ppt_x"/>
                                          </p:val>
                                        </p:tav>
                                      </p:tavLst>
                                    </p:anim>
                                    <p:anim calcmode="lin" valueType="num">
                                      <p:cBhvr additive="base">
                                        <p:cTn id="20"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 calcmode="lin" valueType="num">
                                      <p:cBhvr additive="base">
                                        <p:cTn id="31" dur="500" fill="hold"/>
                                        <p:tgtEl>
                                          <p:spTgt spid="3076"/>
                                        </p:tgtEl>
                                        <p:attrNameLst>
                                          <p:attrName>ppt_x</p:attrName>
                                        </p:attrNameLst>
                                      </p:cBhvr>
                                      <p:tavLst>
                                        <p:tav tm="0">
                                          <p:val>
                                            <p:strVal val="#ppt_x"/>
                                          </p:val>
                                        </p:tav>
                                        <p:tav tm="100000">
                                          <p:val>
                                            <p:strVal val="#ppt_x"/>
                                          </p:val>
                                        </p:tav>
                                      </p:tavLst>
                                    </p:anim>
                                    <p:anim calcmode="lin" valueType="num">
                                      <p:cBhvr additive="base">
                                        <p:cTn id="3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77"/>
                                        </p:tgtEl>
                                        <p:attrNameLst>
                                          <p:attrName>style.visibility</p:attrName>
                                        </p:attrNameLst>
                                      </p:cBhvr>
                                      <p:to>
                                        <p:strVal val="visible"/>
                                      </p:to>
                                    </p:set>
                                    <p:anim calcmode="lin" valueType="num">
                                      <p:cBhvr additive="base">
                                        <p:cTn id="37" dur="500" fill="hold"/>
                                        <p:tgtEl>
                                          <p:spTgt spid="3077"/>
                                        </p:tgtEl>
                                        <p:attrNameLst>
                                          <p:attrName>ppt_x</p:attrName>
                                        </p:attrNameLst>
                                      </p:cBhvr>
                                      <p:tavLst>
                                        <p:tav tm="0">
                                          <p:val>
                                            <p:strVal val="#ppt_x"/>
                                          </p:val>
                                        </p:tav>
                                        <p:tav tm="100000">
                                          <p:val>
                                            <p:strVal val="#ppt_x"/>
                                          </p:val>
                                        </p:tav>
                                      </p:tavLst>
                                    </p:anim>
                                    <p:anim calcmode="lin" valueType="num">
                                      <p:cBhvr additive="base">
                                        <p:cTn id="38"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78"/>
                                        </p:tgtEl>
                                        <p:attrNameLst>
                                          <p:attrName>style.visibility</p:attrName>
                                        </p:attrNameLst>
                                      </p:cBhvr>
                                      <p:to>
                                        <p:strVal val="visible"/>
                                      </p:to>
                                    </p:set>
                                    <p:anim calcmode="lin" valueType="num">
                                      <p:cBhvr additive="base">
                                        <p:cTn id="43" dur="500" fill="hold"/>
                                        <p:tgtEl>
                                          <p:spTgt spid="3078"/>
                                        </p:tgtEl>
                                        <p:attrNameLst>
                                          <p:attrName>ppt_x</p:attrName>
                                        </p:attrNameLst>
                                      </p:cBhvr>
                                      <p:tavLst>
                                        <p:tav tm="0">
                                          <p:val>
                                            <p:strVal val="#ppt_x"/>
                                          </p:val>
                                        </p:tav>
                                        <p:tav tm="100000">
                                          <p:val>
                                            <p:strVal val="#ppt_x"/>
                                          </p:val>
                                        </p:tav>
                                      </p:tavLst>
                                    </p:anim>
                                    <p:anim calcmode="lin" valueType="num">
                                      <p:cBhvr additive="base">
                                        <p:cTn id="44"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79"/>
                                        </p:tgtEl>
                                        <p:attrNameLst>
                                          <p:attrName>style.visibility</p:attrName>
                                        </p:attrNameLst>
                                      </p:cBhvr>
                                      <p:to>
                                        <p:strVal val="visible"/>
                                      </p:to>
                                    </p:set>
                                    <p:anim calcmode="lin" valueType="num">
                                      <p:cBhvr additive="base">
                                        <p:cTn id="55" dur="500" fill="hold"/>
                                        <p:tgtEl>
                                          <p:spTgt spid="3079"/>
                                        </p:tgtEl>
                                        <p:attrNameLst>
                                          <p:attrName>ppt_x</p:attrName>
                                        </p:attrNameLst>
                                      </p:cBhvr>
                                      <p:tavLst>
                                        <p:tav tm="0">
                                          <p:val>
                                            <p:strVal val="#ppt_x"/>
                                          </p:val>
                                        </p:tav>
                                        <p:tav tm="100000">
                                          <p:val>
                                            <p:strVal val="#ppt_x"/>
                                          </p:val>
                                        </p:tav>
                                      </p:tavLst>
                                    </p:anim>
                                    <p:anim calcmode="lin" valueType="num">
                                      <p:cBhvr additive="base">
                                        <p:cTn id="56"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2389"/>
            <a:ext cx="6725741" cy="53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827584" y="692696"/>
            <a:ext cx="813690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1 : 1 – حلال بين لا شبهة فيه  0    2 – حرام بين ظاهر لا شبهة فيه 0   3 – مشتبه بين الحلال والحرام 0</a:t>
            </a:r>
            <a:endParaRPr lang="ar-SA"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196752"/>
            <a:ext cx="5995367" cy="60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916831"/>
            <a:ext cx="8453933" cy="1160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9111" y="3212976"/>
            <a:ext cx="5094684" cy="71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3923862"/>
            <a:ext cx="7046131" cy="68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4792826"/>
            <a:ext cx="6941765" cy="633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179512" y="5430726"/>
            <a:ext cx="8443639"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4 : الموقف الشرعي من الأمور المشتبهة هو البعد عنها والحذر منها حتى يستبرئ الإنسان لدينه وعرضه والدليل قول النبي صلى الله عليه وسلم : ( فمن اتقى الشبهات فقد استبرأ لدينه وعرضه 0 )</a:t>
            </a:r>
            <a:endParaRPr lang="ar-SA" dirty="0"/>
          </a:p>
        </p:txBody>
      </p:sp>
    </p:spTree>
    <p:extLst>
      <p:ext uri="{BB962C8B-B14F-4D97-AF65-F5344CB8AC3E}">
        <p14:creationId xmlns:p14="http://schemas.microsoft.com/office/powerpoint/2010/main" val="373942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additive="base">
                                        <p:cTn id="19" dur="500" fill="hold"/>
                                        <p:tgtEl>
                                          <p:spTgt spid="4099"/>
                                        </p:tgtEl>
                                        <p:attrNameLst>
                                          <p:attrName>ppt_x</p:attrName>
                                        </p:attrNameLst>
                                      </p:cBhvr>
                                      <p:tavLst>
                                        <p:tav tm="0">
                                          <p:val>
                                            <p:strVal val="#ppt_x"/>
                                          </p:val>
                                        </p:tav>
                                        <p:tav tm="100000">
                                          <p:val>
                                            <p:strVal val="#ppt_x"/>
                                          </p:val>
                                        </p:tav>
                                      </p:tavLst>
                                    </p:anim>
                                    <p:anim calcmode="lin" valueType="num">
                                      <p:cBhvr additive="base">
                                        <p:cTn id="20"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anim calcmode="lin" valueType="num">
                                      <p:cBhvr additive="base">
                                        <p:cTn id="25" dur="500" fill="hold"/>
                                        <p:tgtEl>
                                          <p:spTgt spid="4100"/>
                                        </p:tgtEl>
                                        <p:attrNameLst>
                                          <p:attrName>ppt_x</p:attrName>
                                        </p:attrNameLst>
                                      </p:cBhvr>
                                      <p:tavLst>
                                        <p:tav tm="0">
                                          <p:val>
                                            <p:strVal val="#ppt_x"/>
                                          </p:val>
                                        </p:tav>
                                        <p:tav tm="100000">
                                          <p:val>
                                            <p:strVal val="#ppt_x"/>
                                          </p:val>
                                        </p:tav>
                                      </p:tavLst>
                                    </p:anim>
                                    <p:anim calcmode="lin" valueType="num">
                                      <p:cBhvr additive="base">
                                        <p:cTn id="26"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1"/>
                                        </p:tgtEl>
                                        <p:attrNameLst>
                                          <p:attrName>style.visibility</p:attrName>
                                        </p:attrNameLst>
                                      </p:cBhvr>
                                      <p:to>
                                        <p:strVal val="visible"/>
                                      </p:to>
                                    </p:set>
                                    <p:anim calcmode="lin" valueType="num">
                                      <p:cBhvr additive="base">
                                        <p:cTn id="31" dur="500" fill="hold"/>
                                        <p:tgtEl>
                                          <p:spTgt spid="4101"/>
                                        </p:tgtEl>
                                        <p:attrNameLst>
                                          <p:attrName>ppt_x</p:attrName>
                                        </p:attrNameLst>
                                      </p:cBhvr>
                                      <p:tavLst>
                                        <p:tav tm="0">
                                          <p:val>
                                            <p:strVal val="#ppt_x"/>
                                          </p:val>
                                        </p:tav>
                                        <p:tav tm="100000">
                                          <p:val>
                                            <p:strVal val="#ppt_x"/>
                                          </p:val>
                                        </p:tav>
                                      </p:tavLst>
                                    </p:anim>
                                    <p:anim calcmode="lin" valueType="num">
                                      <p:cBhvr additive="base">
                                        <p:cTn id="32"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02"/>
                                        </p:tgtEl>
                                        <p:attrNameLst>
                                          <p:attrName>style.visibility</p:attrName>
                                        </p:attrNameLst>
                                      </p:cBhvr>
                                      <p:to>
                                        <p:strVal val="visible"/>
                                      </p:to>
                                    </p:set>
                                    <p:anim calcmode="lin" valueType="num">
                                      <p:cBhvr additive="base">
                                        <p:cTn id="37" dur="500" fill="hold"/>
                                        <p:tgtEl>
                                          <p:spTgt spid="4102"/>
                                        </p:tgtEl>
                                        <p:attrNameLst>
                                          <p:attrName>ppt_x</p:attrName>
                                        </p:attrNameLst>
                                      </p:cBhvr>
                                      <p:tavLst>
                                        <p:tav tm="0">
                                          <p:val>
                                            <p:strVal val="#ppt_x"/>
                                          </p:val>
                                        </p:tav>
                                        <p:tav tm="100000">
                                          <p:val>
                                            <p:strVal val="#ppt_x"/>
                                          </p:val>
                                        </p:tav>
                                      </p:tavLst>
                                    </p:anim>
                                    <p:anim calcmode="lin" valueType="num">
                                      <p:cBhvr additive="base">
                                        <p:cTn id="38"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103"/>
                                        </p:tgtEl>
                                        <p:attrNameLst>
                                          <p:attrName>style.visibility</p:attrName>
                                        </p:attrNameLst>
                                      </p:cBhvr>
                                      <p:to>
                                        <p:strVal val="visible"/>
                                      </p:to>
                                    </p:set>
                                    <p:anim calcmode="lin" valueType="num">
                                      <p:cBhvr additive="base">
                                        <p:cTn id="43" dur="500" fill="hold"/>
                                        <p:tgtEl>
                                          <p:spTgt spid="4103"/>
                                        </p:tgtEl>
                                        <p:attrNameLst>
                                          <p:attrName>ppt_x</p:attrName>
                                        </p:attrNameLst>
                                      </p:cBhvr>
                                      <p:tavLst>
                                        <p:tav tm="0">
                                          <p:val>
                                            <p:strVal val="#ppt_x"/>
                                          </p:val>
                                        </p:tav>
                                        <p:tav tm="100000">
                                          <p:val>
                                            <p:strVal val="#ppt_x"/>
                                          </p:val>
                                        </p:tav>
                                      </p:tavLst>
                                    </p:anim>
                                    <p:anim calcmode="lin" valueType="num">
                                      <p:cBhvr additive="base">
                                        <p:cTn id="44" dur="500" fill="hold"/>
                                        <p:tgtEl>
                                          <p:spTgt spid="410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0"/>
            <a:ext cx="4545285" cy="96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810920"/>
            <a:ext cx="7594798" cy="77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784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53917"/>
            <a:ext cx="6926510" cy="73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331640" y="980728"/>
            <a:ext cx="756084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1 – إمام عادل  0   2 – شاب نشأ في عبادة الله 0      3 – رجل قلبه معلق بالمساجد 0 </a:t>
            </a:r>
          </a:p>
          <a:p>
            <a:r>
              <a:rPr lang="ar-SA" dirty="0"/>
              <a:t> </a:t>
            </a:r>
            <a:r>
              <a:rPr lang="ar-SA" dirty="0" smtClean="0"/>
              <a:t>     4 – رجلان تحابا في الله اجتمعا عليه وتفرقا عليه 0      5 – رجل دعته امرأة ذات منصب وجمال فقال : إني أخاف الله 0   6 – ورجل تصدق بصدقة فأخفاها حتى لا تعلم شماله ما تنفق يمينه 0 </a:t>
            </a:r>
          </a:p>
          <a:p>
            <a:r>
              <a:rPr lang="ar-SA" dirty="0"/>
              <a:t> </a:t>
            </a:r>
            <a:r>
              <a:rPr lang="ar-SA" dirty="0" smtClean="0"/>
              <a:t> 7 – ورجل ذكر الله خاليا ففاضت عيناه 0</a:t>
            </a:r>
            <a:endParaRPr lang="ar-SA"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420888"/>
            <a:ext cx="5269954" cy="3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853721"/>
            <a:ext cx="8647298" cy="1685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721" y="4326463"/>
            <a:ext cx="7050732" cy="424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4751206"/>
            <a:ext cx="6775090" cy="461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1030" y="5251354"/>
            <a:ext cx="5376639" cy="53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4390" y="5806918"/>
            <a:ext cx="4744566" cy="484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51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7"/>
                                        </p:tgtEl>
                                        <p:attrNameLst>
                                          <p:attrName>style.visibility</p:attrName>
                                        </p:attrNameLst>
                                      </p:cBhvr>
                                      <p:to>
                                        <p:strVal val="visible"/>
                                      </p:to>
                                    </p:set>
                                    <p:anim calcmode="lin" valueType="num">
                                      <p:cBhvr additive="base">
                                        <p:cTn id="19" dur="500" fill="hold"/>
                                        <p:tgtEl>
                                          <p:spTgt spid="6147"/>
                                        </p:tgtEl>
                                        <p:attrNameLst>
                                          <p:attrName>ppt_x</p:attrName>
                                        </p:attrNameLst>
                                      </p:cBhvr>
                                      <p:tavLst>
                                        <p:tav tm="0">
                                          <p:val>
                                            <p:strVal val="#ppt_x"/>
                                          </p:val>
                                        </p:tav>
                                        <p:tav tm="100000">
                                          <p:val>
                                            <p:strVal val="#ppt_x"/>
                                          </p:val>
                                        </p:tav>
                                      </p:tavLst>
                                    </p:anim>
                                    <p:anim calcmode="lin" valueType="num">
                                      <p:cBhvr additive="base">
                                        <p:cTn id="20"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8"/>
                                        </p:tgtEl>
                                        <p:attrNameLst>
                                          <p:attrName>style.visibility</p:attrName>
                                        </p:attrNameLst>
                                      </p:cBhvr>
                                      <p:to>
                                        <p:strVal val="visible"/>
                                      </p:to>
                                    </p:set>
                                    <p:anim calcmode="lin" valueType="num">
                                      <p:cBhvr additive="base">
                                        <p:cTn id="25" dur="500" fill="hold"/>
                                        <p:tgtEl>
                                          <p:spTgt spid="6148"/>
                                        </p:tgtEl>
                                        <p:attrNameLst>
                                          <p:attrName>ppt_x</p:attrName>
                                        </p:attrNameLst>
                                      </p:cBhvr>
                                      <p:tavLst>
                                        <p:tav tm="0">
                                          <p:val>
                                            <p:strVal val="#ppt_x"/>
                                          </p:val>
                                        </p:tav>
                                        <p:tav tm="100000">
                                          <p:val>
                                            <p:strVal val="#ppt_x"/>
                                          </p:val>
                                        </p:tav>
                                      </p:tavLst>
                                    </p:anim>
                                    <p:anim calcmode="lin" valueType="num">
                                      <p:cBhvr additive="base">
                                        <p:cTn id="26"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9"/>
                                        </p:tgtEl>
                                        <p:attrNameLst>
                                          <p:attrName>style.visibility</p:attrName>
                                        </p:attrNameLst>
                                      </p:cBhvr>
                                      <p:to>
                                        <p:strVal val="visible"/>
                                      </p:to>
                                    </p:set>
                                    <p:anim calcmode="lin" valueType="num">
                                      <p:cBhvr additive="base">
                                        <p:cTn id="31" dur="500" fill="hold"/>
                                        <p:tgtEl>
                                          <p:spTgt spid="6149"/>
                                        </p:tgtEl>
                                        <p:attrNameLst>
                                          <p:attrName>ppt_x</p:attrName>
                                        </p:attrNameLst>
                                      </p:cBhvr>
                                      <p:tavLst>
                                        <p:tav tm="0">
                                          <p:val>
                                            <p:strVal val="#ppt_x"/>
                                          </p:val>
                                        </p:tav>
                                        <p:tav tm="100000">
                                          <p:val>
                                            <p:strVal val="#ppt_x"/>
                                          </p:val>
                                        </p:tav>
                                      </p:tavLst>
                                    </p:anim>
                                    <p:anim calcmode="lin" valueType="num">
                                      <p:cBhvr additive="base">
                                        <p:cTn id="32"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50"/>
                                        </p:tgtEl>
                                        <p:attrNameLst>
                                          <p:attrName>style.visibility</p:attrName>
                                        </p:attrNameLst>
                                      </p:cBhvr>
                                      <p:to>
                                        <p:strVal val="visible"/>
                                      </p:to>
                                    </p:set>
                                    <p:anim calcmode="lin" valueType="num">
                                      <p:cBhvr additive="base">
                                        <p:cTn id="37" dur="500" fill="hold"/>
                                        <p:tgtEl>
                                          <p:spTgt spid="6150"/>
                                        </p:tgtEl>
                                        <p:attrNameLst>
                                          <p:attrName>ppt_x</p:attrName>
                                        </p:attrNameLst>
                                      </p:cBhvr>
                                      <p:tavLst>
                                        <p:tav tm="0">
                                          <p:val>
                                            <p:strVal val="#ppt_x"/>
                                          </p:val>
                                        </p:tav>
                                        <p:tav tm="100000">
                                          <p:val>
                                            <p:strVal val="#ppt_x"/>
                                          </p:val>
                                        </p:tav>
                                      </p:tavLst>
                                    </p:anim>
                                    <p:anim calcmode="lin" valueType="num">
                                      <p:cBhvr additive="base">
                                        <p:cTn id="38"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51"/>
                                        </p:tgtEl>
                                        <p:attrNameLst>
                                          <p:attrName>style.visibility</p:attrName>
                                        </p:attrNameLst>
                                      </p:cBhvr>
                                      <p:to>
                                        <p:strVal val="visible"/>
                                      </p:to>
                                    </p:set>
                                    <p:anim calcmode="lin" valueType="num">
                                      <p:cBhvr additive="base">
                                        <p:cTn id="43" dur="500" fill="hold"/>
                                        <p:tgtEl>
                                          <p:spTgt spid="6151"/>
                                        </p:tgtEl>
                                        <p:attrNameLst>
                                          <p:attrName>ppt_x</p:attrName>
                                        </p:attrNameLst>
                                      </p:cBhvr>
                                      <p:tavLst>
                                        <p:tav tm="0">
                                          <p:val>
                                            <p:strVal val="#ppt_x"/>
                                          </p:val>
                                        </p:tav>
                                        <p:tav tm="100000">
                                          <p:val>
                                            <p:strVal val="#ppt_x"/>
                                          </p:val>
                                        </p:tav>
                                      </p:tavLst>
                                    </p:anim>
                                    <p:anim calcmode="lin" valueType="num">
                                      <p:cBhvr additive="base">
                                        <p:cTn id="44"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52"/>
                                        </p:tgtEl>
                                        <p:attrNameLst>
                                          <p:attrName>style.visibility</p:attrName>
                                        </p:attrNameLst>
                                      </p:cBhvr>
                                      <p:to>
                                        <p:strVal val="visible"/>
                                      </p:to>
                                    </p:set>
                                    <p:anim calcmode="lin" valueType="num">
                                      <p:cBhvr additive="base">
                                        <p:cTn id="49" dur="500" fill="hold"/>
                                        <p:tgtEl>
                                          <p:spTgt spid="6152"/>
                                        </p:tgtEl>
                                        <p:attrNameLst>
                                          <p:attrName>ppt_x</p:attrName>
                                        </p:attrNameLst>
                                      </p:cBhvr>
                                      <p:tavLst>
                                        <p:tav tm="0">
                                          <p:val>
                                            <p:strVal val="#ppt_x"/>
                                          </p:val>
                                        </p:tav>
                                        <p:tav tm="100000">
                                          <p:val>
                                            <p:strVal val="#ppt_x"/>
                                          </p:val>
                                        </p:tav>
                                      </p:tavLst>
                                    </p:anim>
                                    <p:anim calcmode="lin" valueType="num">
                                      <p:cBhvr additive="base">
                                        <p:cTn id="50"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069" y="260648"/>
            <a:ext cx="5428431" cy="85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19824"/>
            <a:ext cx="2803376" cy="459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725" y="1767716"/>
            <a:ext cx="7508789" cy="1228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91" y="2996427"/>
            <a:ext cx="5878388" cy="64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437" y="3733499"/>
            <a:ext cx="3369077" cy="760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761" y="4473670"/>
            <a:ext cx="6279086" cy="97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8940" y="5517644"/>
            <a:ext cx="4908560" cy="48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83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2"/>
                                        </p:tgtEl>
                                        <p:attrNameLst>
                                          <p:attrName>style.visibility</p:attrName>
                                        </p:attrNameLst>
                                      </p:cBhvr>
                                      <p:to>
                                        <p:strVal val="visible"/>
                                      </p:to>
                                    </p:set>
                                    <p:anim calcmode="lin" valueType="num">
                                      <p:cBhvr additive="base">
                                        <p:cTn id="19" dur="500" fill="hold"/>
                                        <p:tgtEl>
                                          <p:spTgt spid="7172"/>
                                        </p:tgtEl>
                                        <p:attrNameLst>
                                          <p:attrName>ppt_x</p:attrName>
                                        </p:attrNameLst>
                                      </p:cBhvr>
                                      <p:tavLst>
                                        <p:tav tm="0">
                                          <p:val>
                                            <p:strVal val="#ppt_x"/>
                                          </p:val>
                                        </p:tav>
                                        <p:tav tm="100000">
                                          <p:val>
                                            <p:strVal val="#ppt_x"/>
                                          </p:val>
                                        </p:tav>
                                      </p:tavLst>
                                    </p:anim>
                                    <p:anim calcmode="lin" valueType="num">
                                      <p:cBhvr additive="base">
                                        <p:cTn id="20"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3"/>
                                        </p:tgtEl>
                                        <p:attrNameLst>
                                          <p:attrName>style.visibility</p:attrName>
                                        </p:attrNameLst>
                                      </p:cBhvr>
                                      <p:to>
                                        <p:strVal val="visible"/>
                                      </p:to>
                                    </p:set>
                                    <p:anim calcmode="lin" valueType="num">
                                      <p:cBhvr additive="base">
                                        <p:cTn id="25" dur="500" fill="hold"/>
                                        <p:tgtEl>
                                          <p:spTgt spid="7173"/>
                                        </p:tgtEl>
                                        <p:attrNameLst>
                                          <p:attrName>ppt_x</p:attrName>
                                        </p:attrNameLst>
                                      </p:cBhvr>
                                      <p:tavLst>
                                        <p:tav tm="0">
                                          <p:val>
                                            <p:strVal val="#ppt_x"/>
                                          </p:val>
                                        </p:tav>
                                        <p:tav tm="100000">
                                          <p:val>
                                            <p:strVal val="#ppt_x"/>
                                          </p:val>
                                        </p:tav>
                                      </p:tavLst>
                                    </p:anim>
                                    <p:anim calcmode="lin" valueType="num">
                                      <p:cBhvr additive="base">
                                        <p:cTn id="26"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174"/>
                                        </p:tgtEl>
                                        <p:attrNameLst>
                                          <p:attrName>style.visibility</p:attrName>
                                        </p:attrNameLst>
                                      </p:cBhvr>
                                      <p:to>
                                        <p:strVal val="visible"/>
                                      </p:to>
                                    </p:set>
                                    <p:anim calcmode="lin" valueType="num">
                                      <p:cBhvr additive="base">
                                        <p:cTn id="31" dur="500" fill="hold"/>
                                        <p:tgtEl>
                                          <p:spTgt spid="7174"/>
                                        </p:tgtEl>
                                        <p:attrNameLst>
                                          <p:attrName>ppt_x</p:attrName>
                                        </p:attrNameLst>
                                      </p:cBhvr>
                                      <p:tavLst>
                                        <p:tav tm="0">
                                          <p:val>
                                            <p:strVal val="#ppt_x"/>
                                          </p:val>
                                        </p:tav>
                                        <p:tav tm="100000">
                                          <p:val>
                                            <p:strVal val="#ppt_x"/>
                                          </p:val>
                                        </p:tav>
                                      </p:tavLst>
                                    </p:anim>
                                    <p:anim calcmode="lin" valueType="num">
                                      <p:cBhvr additive="base">
                                        <p:cTn id="32"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175"/>
                                        </p:tgtEl>
                                        <p:attrNameLst>
                                          <p:attrName>style.visibility</p:attrName>
                                        </p:attrNameLst>
                                      </p:cBhvr>
                                      <p:to>
                                        <p:strVal val="visible"/>
                                      </p:to>
                                    </p:set>
                                    <p:anim calcmode="lin" valueType="num">
                                      <p:cBhvr additive="base">
                                        <p:cTn id="37" dur="500" fill="hold"/>
                                        <p:tgtEl>
                                          <p:spTgt spid="7175"/>
                                        </p:tgtEl>
                                        <p:attrNameLst>
                                          <p:attrName>ppt_x</p:attrName>
                                        </p:attrNameLst>
                                      </p:cBhvr>
                                      <p:tavLst>
                                        <p:tav tm="0">
                                          <p:val>
                                            <p:strVal val="#ppt_x"/>
                                          </p:val>
                                        </p:tav>
                                        <p:tav tm="100000">
                                          <p:val>
                                            <p:strVal val="#ppt_x"/>
                                          </p:val>
                                        </p:tav>
                                      </p:tavLst>
                                    </p:anim>
                                    <p:anim calcmode="lin" valueType="num">
                                      <p:cBhvr additive="base">
                                        <p:cTn id="38" dur="500" fill="hold"/>
                                        <p:tgtEl>
                                          <p:spTgt spid="717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176"/>
                                        </p:tgtEl>
                                        <p:attrNameLst>
                                          <p:attrName>style.visibility</p:attrName>
                                        </p:attrNameLst>
                                      </p:cBhvr>
                                      <p:to>
                                        <p:strVal val="visible"/>
                                      </p:to>
                                    </p:set>
                                    <p:anim calcmode="lin" valueType="num">
                                      <p:cBhvr additive="base">
                                        <p:cTn id="43" dur="500" fill="hold"/>
                                        <p:tgtEl>
                                          <p:spTgt spid="7176"/>
                                        </p:tgtEl>
                                        <p:attrNameLst>
                                          <p:attrName>ppt_x</p:attrName>
                                        </p:attrNameLst>
                                      </p:cBhvr>
                                      <p:tavLst>
                                        <p:tav tm="0">
                                          <p:val>
                                            <p:strVal val="#ppt_x"/>
                                          </p:val>
                                        </p:tav>
                                        <p:tav tm="100000">
                                          <p:val>
                                            <p:strVal val="#ppt_x"/>
                                          </p:val>
                                        </p:tav>
                                      </p:tavLst>
                                    </p:anim>
                                    <p:anim calcmode="lin" valueType="num">
                                      <p:cBhvr additive="base">
                                        <p:cTn id="44" dur="500" fill="hold"/>
                                        <p:tgtEl>
                                          <p:spTgt spid="71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14299"/>
            <a:ext cx="5390728" cy="50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089" y="653628"/>
            <a:ext cx="5785420" cy="344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965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914399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7690" y="260648"/>
            <a:ext cx="4964952"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39552" y="908720"/>
            <a:ext cx="8496944"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قال ابن تيمية رحمه الله : كل من كان مؤمنا تقيا كان لله ولبا ، وهم على درجتين : السابقون المقربون ، وأصحاب اليمين المقتصدون ، كما قسمهم الله تعالى 0 والطريق إلى ولاية الله تعالى في أمرين هما : </a:t>
            </a:r>
          </a:p>
          <a:p>
            <a:r>
              <a:rPr lang="ar-SA" dirty="0" smtClean="0"/>
              <a:t>1- التقرب إلى الله تعالى بالفرائض 0     2 – التقرب إلى الله تعالى بالنوافل 0 </a:t>
            </a:r>
            <a:endParaRPr lang="ar-S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2060848"/>
            <a:ext cx="6253311" cy="75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708920"/>
            <a:ext cx="7981503" cy="1309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1452" y="4365104"/>
            <a:ext cx="585742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5" y="5146776"/>
            <a:ext cx="8928992" cy="1039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545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fill="hold"/>
                                        <p:tgtEl>
                                          <p:spTgt spid="1027"/>
                                        </p:tgtEl>
                                        <p:attrNameLst>
                                          <p:attrName>ppt_x</p:attrName>
                                        </p:attrNameLst>
                                      </p:cBhvr>
                                      <p:tavLst>
                                        <p:tav tm="0">
                                          <p:val>
                                            <p:strVal val="#ppt_x"/>
                                          </p:val>
                                        </p:tav>
                                        <p:tav tm="100000">
                                          <p:val>
                                            <p:strVal val="#ppt_x"/>
                                          </p:val>
                                        </p:tav>
                                      </p:tavLst>
                                    </p:anim>
                                    <p:anim calcmode="lin" valueType="num">
                                      <p:cBhvr additive="base">
                                        <p:cTn id="2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9"/>
                                        </p:tgtEl>
                                        <p:attrNameLst>
                                          <p:attrName>style.visibility</p:attrName>
                                        </p:attrNameLst>
                                      </p:cBhvr>
                                      <p:to>
                                        <p:strVal val="visible"/>
                                      </p:to>
                                    </p:set>
                                    <p:anim calcmode="lin" valueType="num">
                                      <p:cBhvr additive="base">
                                        <p:cTn id="31" dur="500" fill="hold"/>
                                        <p:tgtEl>
                                          <p:spTgt spid="1029"/>
                                        </p:tgtEl>
                                        <p:attrNameLst>
                                          <p:attrName>ppt_x</p:attrName>
                                        </p:attrNameLst>
                                      </p:cBhvr>
                                      <p:tavLst>
                                        <p:tav tm="0">
                                          <p:val>
                                            <p:strVal val="#ppt_x"/>
                                          </p:val>
                                        </p:tav>
                                        <p:tav tm="100000">
                                          <p:val>
                                            <p:strVal val="#ppt_x"/>
                                          </p:val>
                                        </p:tav>
                                      </p:tavLst>
                                    </p:anim>
                                    <p:anim calcmode="lin" valueType="num">
                                      <p:cBhvr additive="base">
                                        <p:cTn id="3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anim calcmode="lin" valueType="num">
                                      <p:cBhvr additive="base">
                                        <p:cTn id="37" dur="500" fill="hold"/>
                                        <p:tgtEl>
                                          <p:spTgt spid="1030"/>
                                        </p:tgtEl>
                                        <p:attrNameLst>
                                          <p:attrName>ppt_x</p:attrName>
                                        </p:attrNameLst>
                                      </p:cBhvr>
                                      <p:tavLst>
                                        <p:tav tm="0">
                                          <p:val>
                                            <p:strVal val="#ppt_x"/>
                                          </p:val>
                                        </p:tav>
                                        <p:tav tm="100000">
                                          <p:val>
                                            <p:strVal val="#ppt_x"/>
                                          </p:val>
                                        </p:tav>
                                      </p:tavLst>
                                    </p:anim>
                                    <p:anim calcmode="lin" valueType="num">
                                      <p:cBhvr additive="base">
                                        <p:cTn id="3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620688"/>
            <a:ext cx="5119067" cy="76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556792"/>
            <a:ext cx="8736260" cy="20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005064"/>
            <a:ext cx="6703243" cy="69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51520" y="5013176"/>
            <a:ext cx="864096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5 : من فوائد الحديث : 1 – وجوب التقرب إلى بالفرائض التي أوجبها الله على العبد ليكون من أولياء الله الذين يحبهم ويدافع عنهم 0   2- التقرب إلى الله بالنوافل منها فعل المستحبات وترك المكروهات 0 </a:t>
            </a:r>
          </a:p>
          <a:p>
            <a:r>
              <a:rPr lang="ar-SA" dirty="0"/>
              <a:t> </a:t>
            </a:r>
            <a:r>
              <a:rPr lang="ar-SA" dirty="0" smtClean="0"/>
              <a:t>  3- البعد عن كل شيء حرمه الله  0</a:t>
            </a:r>
            <a:endParaRPr lang="ar-SA" dirty="0"/>
          </a:p>
        </p:txBody>
      </p:sp>
    </p:spTree>
    <p:extLst>
      <p:ext uri="{BB962C8B-B14F-4D97-AF65-F5344CB8AC3E}">
        <p14:creationId xmlns:p14="http://schemas.microsoft.com/office/powerpoint/2010/main" val="346199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0"/>
            <a:ext cx="5914206" cy="622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348880"/>
            <a:ext cx="6136332" cy="650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66" y="764704"/>
            <a:ext cx="8983855"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3140968"/>
            <a:ext cx="8495853"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848" y="5054749"/>
            <a:ext cx="534424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647182"/>
            <a:ext cx="8928992" cy="102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028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anim calcmode="lin" valueType="num">
                                      <p:cBhvr additive="base">
                                        <p:cTn id="13" dur="500" fill="hold"/>
                                        <p:tgtEl>
                                          <p:spTgt spid="3077"/>
                                        </p:tgtEl>
                                        <p:attrNameLst>
                                          <p:attrName>ppt_x</p:attrName>
                                        </p:attrNameLst>
                                      </p:cBhvr>
                                      <p:tavLst>
                                        <p:tav tm="0">
                                          <p:val>
                                            <p:strVal val="#ppt_x"/>
                                          </p:val>
                                        </p:tav>
                                        <p:tav tm="100000">
                                          <p:val>
                                            <p:strVal val="#ppt_x"/>
                                          </p:val>
                                        </p:tav>
                                      </p:tavLst>
                                    </p:anim>
                                    <p:anim calcmode="lin" valueType="num">
                                      <p:cBhvr additive="base">
                                        <p:cTn id="14"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8"/>
                                        </p:tgtEl>
                                        <p:attrNameLst>
                                          <p:attrName>style.visibility</p:attrName>
                                        </p:attrNameLst>
                                      </p:cBhvr>
                                      <p:to>
                                        <p:strVal val="visible"/>
                                      </p:to>
                                    </p:set>
                                    <p:anim calcmode="lin" valueType="num">
                                      <p:cBhvr additive="base">
                                        <p:cTn id="25" dur="500" fill="hold"/>
                                        <p:tgtEl>
                                          <p:spTgt spid="3078"/>
                                        </p:tgtEl>
                                        <p:attrNameLst>
                                          <p:attrName>ppt_x</p:attrName>
                                        </p:attrNameLst>
                                      </p:cBhvr>
                                      <p:tavLst>
                                        <p:tav tm="0">
                                          <p:val>
                                            <p:strVal val="#ppt_x"/>
                                          </p:val>
                                        </p:tav>
                                        <p:tav tm="100000">
                                          <p:val>
                                            <p:strVal val="#ppt_x"/>
                                          </p:val>
                                        </p:tav>
                                      </p:tavLst>
                                    </p:anim>
                                    <p:anim calcmode="lin" valueType="num">
                                      <p:cBhvr additive="base">
                                        <p:cTn id="26"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9"/>
                                        </p:tgtEl>
                                        <p:attrNameLst>
                                          <p:attrName>style.visibility</p:attrName>
                                        </p:attrNameLst>
                                      </p:cBhvr>
                                      <p:to>
                                        <p:strVal val="visible"/>
                                      </p:to>
                                    </p:set>
                                    <p:anim calcmode="lin" valueType="num">
                                      <p:cBhvr additive="base">
                                        <p:cTn id="31" dur="500" fill="hold"/>
                                        <p:tgtEl>
                                          <p:spTgt spid="3079"/>
                                        </p:tgtEl>
                                        <p:attrNameLst>
                                          <p:attrName>ppt_x</p:attrName>
                                        </p:attrNameLst>
                                      </p:cBhvr>
                                      <p:tavLst>
                                        <p:tav tm="0">
                                          <p:val>
                                            <p:strVal val="#ppt_x"/>
                                          </p:val>
                                        </p:tav>
                                        <p:tav tm="100000">
                                          <p:val>
                                            <p:strVal val="#ppt_x"/>
                                          </p:val>
                                        </p:tav>
                                      </p:tavLst>
                                    </p:anim>
                                    <p:anim calcmode="lin" valueType="num">
                                      <p:cBhvr additive="base">
                                        <p:cTn id="32"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497" y="116632"/>
            <a:ext cx="6156684"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1" y="921578"/>
            <a:ext cx="8892480" cy="1910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2962275"/>
            <a:ext cx="7939211" cy="1189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4293096"/>
            <a:ext cx="8751669" cy="183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99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 calcmode="lin" valueType="num">
                                      <p:cBhvr additive="base">
                                        <p:cTn id="19" dur="500" fill="hold"/>
                                        <p:tgtEl>
                                          <p:spTgt spid="4100"/>
                                        </p:tgtEl>
                                        <p:attrNameLst>
                                          <p:attrName>ppt_x</p:attrName>
                                        </p:attrNameLst>
                                      </p:cBhvr>
                                      <p:tavLst>
                                        <p:tav tm="0">
                                          <p:val>
                                            <p:strVal val="#ppt_x"/>
                                          </p:val>
                                        </p:tav>
                                        <p:tav tm="100000">
                                          <p:val>
                                            <p:strVal val="#ppt_x"/>
                                          </p:val>
                                        </p:tav>
                                      </p:tavLst>
                                    </p:anim>
                                    <p:anim calcmode="lin" valueType="num">
                                      <p:cBhvr additive="base">
                                        <p:cTn id="20"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01"/>
                                        </p:tgtEl>
                                        <p:attrNameLst>
                                          <p:attrName>style.visibility</p:attrName>
                                        </p:attrNameLst>
                                      </p:cBhvr>
                                      <p:to>
                                        <p:strVal val="visible"/>
                                      </p:to>
                                    </p:set>
                                    <p:anim calcmode="lin" valueType="num">
                                      <p:cBhvr additive="base">
                                        <p:cTn id="25" dur="500" fill="hold"/>
                                        <p:tgtEl>
                                          <p:spTgt spid="4101"/>
                                        </p:tgtEl>
                                        <p:attrNameLst>
                                          <p:attrName>ppt_x</p:attrName>
                                        </p:attrNameLst>
                                      </p:cBhvr>
                                      <p:tavLst>
                                        <p:tav tm="0">
                                          <p:val>
                                            <p:strVal val="#ppt_x"/>
                                          </p:val>
                                        </p:tav>
                                        <p:tav tm="100000">
                                          <p:val>
                                            <p:strVal val="#ppt_x"/>
                                          </p:val>
                                        </p:tav>
                                      </p:tavLst>
                                    </p:anim>
                                    <p:anim calcmode="lin" valueType="num">
                                      <p:cBhvr additive="base">
                                        <p:cTn id="26"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3383868" y="586721"/>
            <a:ext cx="648072"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الثامن </a:t>
            </a:r>
            <a:endParaRPr lang="ar-SA" dirty="0"/>
          </a:p>
        </p:txBody>
      </p:sp>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892" y="188640"/>
            <a:ext cx="7640428"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5004048" y="980728"/>
            <a:ext cx="374441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خامة الزرع : النبات الصغير الرطب </a:t>
            </a:r>
            <a:endParaRPr lang="ar-S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405023"/>
            <a:ext cx="8280920" cy="127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94" y="2996952"/>
            <a:ext cx="8586097"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5508104" y="3717032"/>
            <a:ext cx="324036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2 : الأرزة : شجرة كبيرة </a:t>
            </a:r>
            <a:endParaRPr lang="ar-SA" dirty="0"/>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4500545"/>
            <a:ext cx="8496944" cy="88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5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 calcmode="lin" valueType="num">
                                      <p:cBhvr additive="base">
                                        <p:cTn id="37" dur="500" fill="hold"/>
                                        <p:tgtEl>
                                          <p:spTgt spid="1028"/>
                                        </p:tgtEl>
                                        <p:attrNameLst>
                                          <p:attrName>ppt_x</p:attrName>
                                        </p:attrNameLst>
                                      </p:cBhvr>
                                      <p:tavLst>
                                        <p:tav tm="0">
                                          <p:val>
                                            <p:strVal val="#ppt_x"/>
                                          </p:val>
                                        </p:tav>
                                        <p:tav tm="100000">
                                          <p:val>
                                            <p:strVal val="#ppt_x"/>
                                          </p:val>
                                        </p:tav>
                                      </p:tavLst>
                                    </p:anim>
                                    <p:anim calcmode="lin" valueType="num">
                                      <p:cBhvr additive="base">
                                        <p:cTn id="3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32656"/>
            <a:ext cx="6023173" cy="69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021342"/>
            <a:ext cx="8567861" cy="13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564904"/>
            <a:ext cx="8495853" cy="1070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3789040"/>
            <a:ext cx="5929064" cy="741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863587" y="4725144"/>
            <a:ext cx="7415733"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4 : المؤمن يصبر على البلاء لأنه يعلم الأجر على الصبر فأمر المؤمن له كله خير إن أصابته ضراء صبر فكان خيرا له وإن  أصابته سراء شكر فكان خيرا له  ،  أما الكافر لا يصبر على البلاء كما أخبر نبينا محمد صلى الله عليه وسلم  وشبهه في هذا الحديث بالشجرة الصلبة التي تكسر إذا أتى عليها الريح  0</a:t>
            </a:r>
            <a:endParaRPr lang="ar-SA" dirty="0"/>
          </a:p>
        </p:txBody>
      </p:sp>
    </p:spTree>
    <p:extLst>
      <p:ext uri="{BB962C8B-B14F-4D97-AF65-F5344CB8AC3E}">
        <p14:creationId xmlns:p14="http://schemas.microsoft.com/office/powerpoint/2010/main" val="243880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 calcmode="lin" valueType="num">
                                      <p:cBhvr additive="base">
                                        <p:cTn id="25" dur="500" fill="hold"/>
                                        <p:tgtEl>
                                          <p:spTgt spid="2053"/>
                                        </p:tgtEl>
                                        <p:attrNameLst>
                                          <p:attrName>ppt_x</p:attrName>
                                        </p:attrNameLst>
                                      </p:cBhvr>
                                      <p:tavLst>
                                        <p:tav tm="0">
                                          <p:val>
                                            <p:strVal val="#ppt_x"/>
                                          </p:val>
                                        </p:tav>
                                        <p:tav tm="100000">
                                          <p:val>
                                            <p:strVal val="#ppt_x"/>
                                          </p:val>
                                        </p:tav>
                                      </p:tavLst>
                                    </p:anim>
                                    <p:anim calcmode="lin" valueType="num">
                                      <p:cBhvr additive="base">
                                        <p:cTn id="26"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105" y="188640"/>
            <a:ext cx="6471220" cy="86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86" y="1394700"/>
            <a:ext cx="7289813" cy="146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627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8832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449727"/>
            <a:ext cx="700621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755576" y="1340768"/>
            <a:ext cx="8208912"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1 : فروض الوضوء  هي : 1 – غسل الوجه       2- غسل اليدين إلى المرفقين  0   </a:t>
            </a:r>
          </a:p>
          <a:p>
            <a:r>
              <a:rPr lang="ar-SA" dirty="0"/>
              <a:t> </a:t>
            </a:r>
            <a:r>
              <a:rPr lang="ar-SA" dirty="0" smtClean="0"/>
              <a:t>                                3 – مسح الرأس مع الأذنين    4 – غسل الرجلين إلى الكعبين 0 </a:t>
            </a:r>
          </a:p>
          <a:p>
            <a:r>
              <a:rPr lang="ar-SA" dirty="0"/>
              <a:t> </a:t>
            </a:r>
            <a:r>
              <a:rPr lang="ar-SA" dirty="0" smtClean="0"/>
              <a:t>                              5 – الترتيب                  9 – الموالاة  0</a:t>
            </a:r>
            <a:endParaRPr lang="ar-SA"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2420888"/>
            <a:ext cx="5710070" cy="1457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5940152" y="4077072"/>
            <a:ext cx="275774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2 أ – الوضوء غير صحيح </a:t>
            </a:r>
            <a:endParaRPr lang="ar-SA" dirty="0"/>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4725143"/>
            <a:ext cx="4376886" cy="6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مربع نص 6"/>
          <p:cNvSpPr txBox="1"/>
          <p:nvPr/>
        </p:nvSpPr>
        <p:spPr>
          <a:xfrm>
            <a:off x="6096063" y="5403252"/>
            <a:ext cx="275774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2 ب – الوضوء غير صحيح </a:t>
            </a:r>
            <a:endParaRPr lang="ar-SA" dirty="0"/>
          </a:p>
        </p:txBody>
      </p:sp>
    </p:spTree>
    <p:extLst>
      <p:ext uri="{BB962C8B-B14F-4D97-AF65-F5344CB8AC3E}">
        <p14:creationId xmlns:p14="http://schemas.microsoft.com/office/powerpoint/2010/main" val="145546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 calcmode="lin" valueType="num">
                                      <p:cBhvr additive="base">
                                        <p:cTn id="19" dur="500" fill="hold"/>
                                        <p:tgtEl>
                                          <p:spTgt spid="4099"/>
                                        </p:tgtEl>
                                        <p:attrNameLst>
                                          <p:attrName>ppt_x</p:attrName>
                                        </p:attrNameLst>
                                      </p:cBhvr>
                                      <p:tavLst>
                                        <p:tav tm="0">
                                          <p:val>
                                            <p:strVal val="#ppt_x"/>
                                          </p:val>
                                        </p:tav>
                                        <p:tav tm="100000">
                                          <p:val>
                                            <p:strVal val="#ppt_x"/>
                                          </p:val>
                                        </p:tav>
                                      </p:tavLst>
                                    </p:anim>
                                    <p:anim calcmode="lin" valueType="num">
                                      <p:cBhvr additive="base">
                                        <p:cTn id="20"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00"/>
                                        </p:tgtEl>
                                        <p:attrNameLst>
                                          <p:attrName>style.visibility</p:attrName>
                                        </p:attrNameLst>
                                      </p:cBhvr>
                                      <p:to>
                                        <p:strVal val="visible"/>
                                      </p:to>
                                    </p:set>
                                    <p:anim calcmode="lin" valueType="num">
                                      <p:cBhvr additive="base">
                                        <p:cTn id="31" dur="500" fill="hold"/>
                                        <p:tgtEl>
                                          <p:spTgt spid="4100"/>
                                        </p:tgtEl>
                                        <p:attrNameLst>
                                          <p:attrName>ppt_x</p:attrName>
                                        </p:attrNameLst>
                                      </p:cBhvr>
                                      <p:tavLst>
                                        <p:tav tm="0">
                                          <p:val>
                                            <p:strVal val="#ppt_x"/>
                                          </p:val>
                                        </p:tav>
                                        <p:tav tm="100000">
                                          <p:val>
                                            <p:strVal val="#ppt_x"/>
                                          </p:val>
                                        </p:tav>
                                      </p:tavLst>
                                    </p:anim>
                                    <p:anim calcmode="lin" valueType="num">
                                      <p:cBhvr additive="base">
                                        <p:cTn id="32"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16632"/>
            <a:ext cx="4498801" cy="769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2525047" y="924414"/>
            <a:ext cx="626469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1">
            <a:spAutoFit/>
          </a:bodyPr>
          <a:lstStyle/>
          <a:p>
            <a:r>
              <a:rPr lang="ar-SA" dirty="0" smtClean="0"/>
              <a:t>ج 2 ت – الوضوء صحيح </a:t>
            </a:r>
            <a:endParaRPr lang="ar-SA"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163" y="1293746"/>
            <a:ext cx="4979243" cy="56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2411760" y="2060848"/>
            <a:ext cx="6624736"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ar-SA" dirty="0" smtClean="0"/>
              <a:t>ج 2 ث – الوضوء غير صحيح لأنه ترك الموالاة في غسل الأعضاء وهي من فروض الوضوء 0</a:t>
            </a:r>
            <a:endParaRPr lang="ar-SA" dirty="0"/>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228" y="2780928"/>
            <a:ext cx="5536257" cy="86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8784" y="3501008"/>
            <a:ext cx="7170070" cy="193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88233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71" y="332656"/>
            <a:ext cx="5431461"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124744"/>
            <a:ext cx="7512124" cy="135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62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3073</TotalTime>
  <Words>3194</Words>
  <Application>Microsoft Office PowerPoint</Application>
  <PresentationFormat>On-screen Show (4:3)</PresentationFormat>
  <Paragraphs>200</Paragraphs>
  <Slides>377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377</vt:i4>
      </vt:variant>
    </vt:vector>
  </HeadingPairs>
  <TitlesOfParts>
    <vt:vector size="381" baseType="lpstr">
      <vt:lpstr>Arial</vt:lpstr>
      <vt:lpstr>Calibri</vt:lpstr>
      <vt:lpstr>Times New Roman</vt:lpstr>
      <vt:lpstr>نسق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ABUMADA</dc:creator>
  <cp:lastModifiedBy>ashraf</cp:lastModifiedBy>
  <cp:revision>183</cp:revision>
  <dcterms:created xsi:type="dcterms:W3CDTF">2014-10-18T10:15:35Z</dcterms:created>
  <dcterms:modified xsi:type="dcterms:W3CDTF">2018-02-05T16:29:26Z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14457190</vt:lpwstr>
  </property>
  <property fmtid="{D5CDD505-2E9C-101B-9397-08002B2CF9AE}" pid="3" name="NXPowerLiteSettings">
    <vt:lpwstr>F7200358026400</vt:lpwstr>
  </property>
  <property fmtid="{D5CDD505-2E9C-101B-9397-08002B2CF9AE}" pid="4" name="NXPowerLiteVersion">
    <vt:lpwstr>D6.2.8</vt:lpwstr>
  </property>
</Properties>
</file>